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71" r:id="rId5"/>
    <p:sldMasterId id="21474837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12192000"/>
  <p:notesSz cx="6858000" cy="9144000"/>
  <p:embeddedFontLst>
    <p:embeddedFont>
      <p:font typeface="Montserrat SemiBold"/>
      <p:regular r:id="rId29"/>
      <p:bold r:id="rId30"/>
      <p:italic r:id="rId31"/>
      <p:boldItalic r:id="rId32"/>
    </p:embeddedFont>
    <p:embeddedFont>
      <p:font typeface="Red Hat Display SemiBold"/>
      <p:regular r:id="rId33"/>
      <p:bold r:id="rId34"/>
      <p:italic r:id="rId35"/>
      <p:boldItalic r:id="rId36"/>
    </p:embeddedFont>
    <p:embeddedFont>
      <p:font typeface="Red Hat Text Medium"/>
      <p:regular r:id="rId37"/>
      <p:bold r:id="rId38"/>
      <p:italic r:id="rId39"/>
      <p:boldItalic r:id="rId40"/>
    </p:embeddedFont>
    <p:embeddedFont>
      <p:font typeface="Montserrat"/>
      <p:regular r:id="rId41"/>
      <p:bold r:id="rId42"/>
      <p:italic r:id="rId43"/>
      <p:boldItalic r:id="rId44"/>
    </p:embeddedFont>
    <p:embeddedFont>
      <p:font typeface="Red Hat Display Medium"/>
      <p:regular r:id="rId45"/>
      <p:bold r:id="rId46"/>
      <p:italic r:id="rId47"/>
      <p:boldItalic r:id="rId48"/>
    </p:embeddedFont>
    <p:embeddedFont>
      <p:font typeface="Montserrat Medium"/>
      <p:regular r:id="rId49"/>
      <p:bold r:id="rId50"/>
      <p:italic r:id="rId51"/>
      <p:boldItalic r:id="rId52"/>
    </p:embeddedFont>
    <p:embeddedFont>
      <p:font typeface="Overpass"/>
      <p:regular r:id="rId53"/>
      <p:bold r:id="rId54"/>
      <p:italic r:id="rId55"/>
      <p:boldItalic r:id="rId56"/>
    </p:embeddedFont>
    <p:embeddedFont>
      <p:font typeface="Red Hat Display"/>
      <p:regular r:id="rId57"/>
      <p:bold r:id="rId58"/>
      <p:italic r:id="rId59"/>
      <p:boldItalic r:id="rId60"/>
    </p:embeddedFont>
    <p:embeddedFont>
      <p:font typeface="Montserrat ExtraBold"/>
      <p:bold r:id="rId61"/>
      <p:boldItalic r:id="rId62"/>
    </p:embeddedFont>
    <p:embeddedFont>
      <p:font typeface="Red Hat Tex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55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19EE45-3920-4754-A6F9-C31CC8D2D490}">
  <a:tblStyle styleId="{8319EE45-3920-4754-A6F9-C31CC8D2D4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5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TextMedium-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RedHatDisplayMedium-bold.fntdata"/><Relationship Id="rId45" Type="http://schemas.openxmlformats.org/officeDocument/2006/relationships/font" Target="fonts/RedHatDisplayMedium-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edHatDisplayMedium-boldItalic.fntdata"/><Relationship Id="rId47" Type="http://schemas.openxmlformats.org/officeDocument/2006/relationships/font" Target="fonts/RedHatDisplayMedium-italic.fntdata"/><Relationship Id="rId49" Type="http://schemas.openxmlformats.org/officeDocument/2006/relationships/font" Target="fonts/Montserrat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RedHatDisplaySemiBold-regular.fntdata"/><Relationship Id="rId32" Type="http://schemas.openxmlformats.org/officeDocument/2006/relationships/font" Target="fonts/MontserratSemiBold-boldItalic.fntdata"/><Relationship Id="rId35" Type="http://schemas.openxmlformats.org/officeDocument/2006/relationships/font" Target="fonts/RedHatDisplaySemiBold-italic.fntdata"/><Relationship Id="rId34" Type="http://schemas.openxmlformats.org/officeDocument/2006/relationships/font" Target="fonts/RedHatDisplaySemiBold-bold.fntdata"/><Relationship Id="rId37" Type="http://schemas.openxmlformats.org/officeDocument/2006/relationships/font" Target="fonts/RedHatTextMedium-regular.fntdata"/><Relationship Id="rId36" Type="http://schemas.openxmlformats.org/officeDocument/2006/relationships/font" Target="fonts/RedHatDisplaySemiBold-boldItalic.fntdata"/><Relationship Id="rId39" Type="http://schemas.openxmlformats.org/officeDocument/2006/relationships/font" Target="fonts/RedHatTextMedium-italic.fntdata"/><Relationship Id="rId38" Type="http://schemas.openxmlformats.org/officeDocument/2006/relationships/font" Target="fonts/RedHatTextMedium-bold.fntdata"/><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3.xml"/><Relationship Id="rId64" Type="http://schemas.openxmlformats.org/officeDocument/2006/relationships/font" Target="fonts/RedHatText-bold.fntdata"/><Relationship Id="rId63" Type="http://schemas.openxmlformats.org/officeDocument/2006/relationships/font" Target="fonts/RedHatText-regular.fntdata"/><Relationship Id="rId22" Type="http://schemas.openxmlformats.org/officeDocument/2006/relationships/slide" Target="slides/slide15.xml"/><Relationship Id="rId66" Type="http://schemas.openxmlformats.org/officeDocument/2006/relationships/font" Target="fonts/RedHatText-boldItalic.fntdata"/><Relationship Id="rId21" Type="http://schemas.openxmlformats.org/officeDocument/2006/relationships/slide" Target="slides/slide14.xml"/><Relationship Id="rId65" Type="http://schemas.openxmlformats.org/officeDocument/2006/relationships/font" Target="fonts/RedHatText-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edHatDisplay-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MontserratSemiBold-regular.fntdata"/><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Overpass-regular.fntdata"/><Relationship Id="rId52" Type="http://schemas.openxmlformats.org/officeDocument/2006/relationships/font" Target="fonts/MontserratMedium-boldItalic.fntdata"/><Relationship Id="rId11" Type="http://schemas.openxmlformats.org/officeDocument/2006/relationships/slide" Target="slides/slide4.xml"/><Relationship Id="rId55" Type="http://schemas.openxmlformats.org/officeDocument/2006/relationships/font" Target="fonts/Overpass-italic.fntdata"/><Relationship Id="rId10" Type="http://schemas.openxmlformats.org/officeDocument/2006/relationships/slide" Target="slides/slide3.xml"/><Relationship Id="rId54" Type="http://schemas.openxmlformats.org/officeDocument/2006/relationships/font" Target="fonts/Overpass-bold.fntdata"/><Relationship Id="rId13" Type="http://schemas.openxmlformats.org/officeDocument/2006/relationships/slide" Target="slides/slide6.xml"/><Relationship Id="rId57" Type="http://schemas.openxmlformats.org/officeDocument/2006/relationships/font" Target="fonts/RedHatDisplay-regular.fntdata"/><Relationship Id="rId12" Type="http://schemas.openxmlformats.org/officeDocument/2006/relationships/slide" Target="slides/slide5.xml"/><Relationship Id="rId56" Type="http://schemas.openxmlformats.org/officeDocument/2006/relationships/font" Target="fonts/Overpass-boldItalic.fntdata"/><Relationship Id="rId15" Type="http://schemas.openxmlformats.org/officeDocument/2006/relationships/slide" Target="slides/slide8.xml"/><Relationship Id="rId59" Type="http://schemas.openxmlformats.org/officeDocument/2006/relationships/font" Target="fonts/RedHatDisplay-italic.fntdata"/><Relationship Id="rId14" Type="http://schemas.openxmlformats.org/officeDocument/2006/relationships/slide" Target="slides/slide7.xml"/><Relationship Id="rId58" Type="http://schemas.openxmlformats.org/officeDocument/2006/relationships/font" Target="fonts/RedHatDisplay-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2af5fc9d1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2af5fc9d1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Thank you Mario.</a:t>
            </a:r>
            <a:endParaRPr b="1"/>
          </a:p>
          <a:p>
            <a:pPr indent="0" lvl="0" marL="0" rtl="0" algn="l">
              <a:spcBef>
                <a:spcPts val="0"/>
              </a:spcBef>
              <a:spcAft>
                <a:spcPts val="0"/>
              </a:spcAft>
              <a:buNone/>
            </a:pPr>
            <a:r>
              <a:rPr b="1" lang="en"/>
              <a:t>On top of Podman, there is Podman Desktop.</a:t>
            </a:r>
            <a:endParaRPr b="1"/>
          </a:p>
          <a:p>
            <a:pPr indent="0" lvl="0" marL="0" rtl="0" algn="l">
              <a:spcBef>
                <a:spcPts val="0"/>
              </a:spcBef>
              <a:spcAft>
                <a:spcPts val="0"/>
              </a:spcAft>
              <a:buNone/>
            </a:pPr>
            <a:r>
              <a:t/>
            </a:r>
            <a:endParaRPr b="1"/>
          </a:p>
          <a:p>
            <a:pPr indent="0" lvl="0" marL="0" rtl="0" algn="l">
              <a:lnSpc>
                <a:spcPct val="140000"/>
              </a:lnSpc>
              <a:spcBef>
                <a:spcPts val="0"/>
              </a:spcBef>
              <a:spcAft>
                <a:spcPts val="0"/>
              </a:spcAft>
              <a:buNone/>
            </a:pPr>
            <a:r>
              <a:rPr lang="en">
                <a:solidFill>
                  <a:schemeClr val="dk1"/>
                </a:solidFill>
                <a:latin typeface="Red Hat Display"/>
                <a:ea typeface="Red Hat Display"/>
                <a:cs typeface="Red Hat Display"/>
                <a:sym typeface="Red Hat Display"/>
              </a:rPr>
              <a:t>So if you’re like me and enjoy using a mouse and not Vim to edit files, then you’ve got to give Podman Desktop a try.</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0"/>
              </a:spcAft>
              <a:buNone/>
            </a:pPr>
            <a:r>
              <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It manages the Podman engine for you, let’s you easily build and start containers, as well as instantly debug and enter the shell to troubleshoot, has great extensions and let’s you use your Kubeconfig to view your clusters and deploy directly to them!</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31b587f42e8_0_3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31b587f42e8_0_3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a:solidFill>
                  <a:schemeClr val="dk1"/>
                </a:solidFill>
                <a:latin typeface="Red Hat Display"/>
                <a:ea typeface="Red Hat Display"/>
                <a:cs typeface="Red Hat Display"/>
                <a:sym typeface="Red Hat Display"/>
              </a:rPr>
              <a:t>Extensibility</a:t>
            </a:r>
            <a:r>
              <a:rPr lang="en">
                <a:solidFill>
                  <a:schemeClr val="dk1"/>
                </a:solidFill>
                <a:latin typeface="Red Hat Display"/>
                <a:ea typeface="Red Hat Display"/>
                <a:cs typeface="Red Hat Display"/>
                <a:sym typeface="Red Hat Display"/>
              </a:rPr>
              <a:t>: One of the best parts about Podman Desktop is enabling developers and the community to use it as a platform for whatever your use case may be! For example, a community member helped to create the Minikube extension, there’s tons of PR’s waiting to be reviewed for other features, and you can even use existing Docker Desktop extensions within Podman Desktop. It’s all really a testament to the power of open source development, which is great</a:t>
            </a:r>
            <a:endParaRPr sz="1300">
              <a:solidFill>
                <a:schemeClr val="dk1"/>
              </a:solidFill>
              <a:highlight>
                <a:schemeClr val="lt1"/>
              </a:highlight>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32f1776ef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32f1776ef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2f1776efe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2f1776efe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32f1776ef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32f1776ef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32f1776efe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32f1776efe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32f1776ef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32f1776ef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2d8e2cc6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2d8e2cc6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31b587f42e8_0_7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31b587f42e8_0_7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31b587f42e8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31b587f42e8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Those little seals, they are fan of kubernetes of course - and you probably heard that Podman, along with Podman Desktop are being submitted for contribution at the sandbox level for becoming CNCF projects.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32f1776ef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32f1776ef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python3 -m flask run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32ae91b27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32ae91b27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31b587f42e8_0_5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31b587f42e8_0_5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31b587f42e8_0_7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31b587f42e8_0_7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2af5fc9d192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2af5fc9d192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2af5fc9d192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2af5fc9d192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Stevan</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sz="2000">
                <a:solidFill>
                  <a:schemeClr val="dk1"/>
                </a:solidFill>
              </a:rPr>
              <a:t>When we started building Podman Desktop, we looked at the usual challenges… </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Developers</a:t>
            </a:r>
            <a:r>
              <a:rPr lang="en">
                <a:solidFill>
                  <a:schemeClr val="dk1"/>
                </a:solidFill>
              </a:rPr>
              <a:t>: We can kind of illustrate this here with this flow of moving from local to production for application development and deployment, where developers like myself are working with standard base images from Docker Hub or wherever it may be, with security issues in their base images or dockerfiles, using Docker Compose which can be a dead end for translating my application to Kubernetes,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Operations</a:t>
            </a:r>
            <a:r>
              <a:rPr lang="en">
                <a:solidFill>
                  <a:schemeClr val="dk1"/>
                </a:solidFill>
              </a:rPr>
              <a:t>: And on the other side, the Operations teams are working with carefully curated base images, transferring my application over and working with rootless containers by default, in the trenches with Kubernetes YAML and managed services, and this leads to a wall of discrepancies between both sides that we know as the adoption barrier to adopting and translating to cloud-native.</a:t>
            </a:r>
            <a:endParaRPr>
              <a:solidFill>
                <a:schemeClr val="dk1"/>
              </a:solidFill>
            </a:endParaRPr>
          </a:p>
          <a:p>
            <a:pPr indent="0" lvl="0" marL="0" rtl="0" algn="l">
              <a:spcBef>
                <a:spcPts val="0"/>
              </a:spcBef>
              <a:spcAft>
                <a:spcPts val="0"/>
              </a:spcAft>
              <a:buNone/>
            </a:pPr>
            <a:r>
              <a:t/>
            </a:r>
            <a:endParaRPr sz="16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af5fc9d192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2af5fc9d192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lnSpc>
                <a:spcPct val="140000"/>
              </a:lnSpc>
              <a:spcBef>
                <a:spcPts val="0"/>
              </a:spcBef>
              <a:spcAft>
                <a:spcPts val="0"/>
              </a:spcAft>
              <a:buClr>
                <a:schemeClr val="dk1"/>
              </a:buClr>
              <a:buSzPts val="1100"/>
              <a:buFont typeface="Arial"/>
              <a:buNone/>
            </a:pPr>
            <a:r>
              <a:rPr b="1" lang="en">
                <a:solidFill>
                  <a:schemeClr val="dk1"/>
                </a:solidFill>
                <a:latin typeface="Red Hat Display"/>
                <a:ea typeface="Red Hat Display"/>
                <a:cs typeface="Red Hat Display"/>
                <a:sym typeface="Red Hat Display"/>
              </a:rPr>
              <a:t>Welcome</a:t>
            </a:r>
            <a:r>
              <a:rPr lang="en">
                <a:solidFill>
                  <a:schemeClr val="dk1"/>
                </a:solidFill>
                <a:latin typeface="Red Hat Display"/>
                <a:ea typeface="Red Hat Display"/>
                <a:cs typeface="Red Hat Display"/>
                <a:sym typeface="Red Hat Display"/>
              </a:rPr>
              <a:t>: So if you’re like me and enjoy using a mouse and not Vim to edit files, then you’ve got to give Podman Desktop a try. It manages the Podman engine for you, let’s you easily build and start containers, as well as instantly debug and enter the shell to troubleshoot, has great extensions and let’s you use your Kubeconfig to view your clusters and deploy directly to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2af5fc9d192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2af5fc9d192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Stevan</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Idea</a:t>
            </a:r>
            <a:r>
              <a:rPr lang="en" sz="1200">
                <a:solidFill>
                  <a:schemeClr val="dk1"/>
                </a:solidFill>
                <a:latin typeface="Red Hat Display"/>
                <a:ea typeface="Red Hat Display"/>
                <a:cs typeface="Red Hat Display"/>
                <a:sym typeface="Red Hat Display"/>
              </a:rPr>
              <a:t>: What we’re proposing with Podman Desktop is a way to simplify the workflow and application development process for containers and deployment to Kubernetes, to bring Kubernetes closer to developers, and minimize the discrepancies between local and prod environments. So today, we’ll be going from source code, to containers, to a local kubernetes cluster, and finally to a remote cluster to share our application with the world.</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Old Notes:</a:t>
            </a:r>
            <a:br>
              <a:rPr lang="en" sz="1200">
                <a:solidFill>
                  <a:schemeClr val="dk1"/>
                </a:solidFill>
                <a:latin typeface="Red Hat Display"/>
                <a:ea typeface="Red Hat Display"/>
                <a:cs typeface="Red Hat Display"/>
                <a:sym typeface="Red Hat Display"/>
              </a:rPr>
            </a:b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Podman Desktop </a:t>
            </a:r>
            <a:r>
              <a:rPr b="1" lang="en" sz="1200">
                <a:solidFill>
                  <a:schemeClr val="dk1"/>
                </a:solidFill>
                <a:latin typeface="Red Hat Display"/>
                <a:ea typeface="Red Hat Display"/>
                <a:cs typeface="Red Hat Display"/>
                <a:sym typeface="Red Hat Display"/>
              </a:rPr>
              <a:t>simplify</a:t>
            </a:r>
            <a:r>
              <a:rPr lang="en" sz="1200">
                <a:solidFill>
                  <a:schemeClr val="dk1"/>
                </a:solidFill>
                <a:latin typeface="Red Hat Display"/>
                <a:ea typeface="Red Hat Display"/>
                <a:cs typeface="Red Hat Display"/>
                <a:sym typeface="Red Hat Display"/>
              </a:rPr>
              <a:t> workflows and experiences working with containers when targeting production on </a:t>
            </a:r>
            <a:r>
              <a:rPr b="1" lang="en" sz="1200">
                <a:solidFill>
                  <a:schemeClr val="dk1"/>
                </a:solidFill>
                <a:latin typeface="Red Hat Display"/>
                <a:ea typeface="Red Hat Display"/>
                <a:cs typeface="Red Hat Display"/>
                <a:sym typeface="Red Hat Display"/>
              </a:rPr>
              <a:t>Kubernetes / OpenShift </a:t>
            </a:r>
            <a:r>
              <a:rPr lang="en" sz="1200">
                <a:solidFill>
                  <a:schemeClr val="dk1"/>
                </a:solidFill>
                <a:latin typeface="Red Hat Display"/>
                <a:ea typeface="Red Hat Display"/>
                <a:cs typeface="Red Hat Display"/>
                <a:sym typeface="Red Hat Display"/>
              </a:rPr>
              <a:t>by:</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Bringing Kubernetes / OpenShift closer to the developer </a:t>
            </a:r>
            <a:endParaRPr sz="1200">
              <a:solidFill>
                <a:schemeClr val="dk1"/>
              </a:solidFill>
              <a:latin typeface="Red Hat Display"/>
              <a:ea typeface="Red Hat Display"/>
              <a:cs typeface="Red Hat Display"/>
              <a:sym typeface="Red Hat Display"/>
            </a:endParaRPr>
          </a:p>
          <a:p>
            <a:pPr indent="-304800" lvl="0" marL="457200" rtl="0" algn="l">
              <a:spcBef>
                <a:spcPts val="100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Minimizing the discrepancies between the desktop and target Kubernetes environments.</a:t>
            </a:r>
            <a:endParaRPr sz="23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Podman Desktop aims to bridge the gaps between developer environments and targeted production environments.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Enabling a simplistic onboarding, to let the developers go from applications to containers, to pods and to Kubernetes.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Podman desktop can usher an application through the developer pipeline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They can start as containers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 translated into pods natively in podman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 translated to a kubernetes pod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can be tested in dev sandbox or a simulated kubernetes environment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That pod can be easily adapted for production in openshift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31b587f42e8_0_7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31b587f42e8_0_7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31b587f42e8_0_7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31b587f42e8_0_7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32b924aa6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32b924aa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 Id="rId6"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5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png"/><Relationship Id="rId4"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1.png"/><Relationship Id="rId9"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2.png"/><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29.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5.png"/><Relationship Id="rId4" Type="http://schemas.openxmlformats.org/officeDocument/2006/relationships/image" Target="../media/image3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35.png"/><Relationship Id="rId8" Type="http://schemas.openxmlformats.org/officeDocument/2006/relationships/image" Target="../media/image3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5.png"/><Relationship Id="rId4" Type="http://schemas.openxmlformats.org/officeDocument/2006/relationships/image" Target="../media/image3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35.png"/><Relationship Id="rId8" Type="http://schemas.openxmlformats.org/officeDocument/2006/relationships/image" Target="../media/image3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3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4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3.png"/><Relationship Id="rId4" Type="http://schemas.openxmlformats.org/officeDocument/2006/relationships/image" Target="../media/image5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0.png"/><Relationship Id="rId4" Type="http://schemas.openxmlformats.org/officeDocument/2006/relationships/image" Target="../media/image3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37.png"/><Relationship Id="rId4" Type="http://schemas.openxmlformats.org/officeDocument/2006/relationships/image" Target="../media/image4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5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43.png"/><Relationship Id="rId4" Type="http://schemas.openxmlformats.org/officeDocument/2006/relationships/image" Target="../media/image3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12192002" cy="5878874"/>
          </a:xfrm>
          <a:prstGeom prst="rect">
            <a:avLst/>
          </a:prstGeom>
          <a:noFill/>
          <a:ln>
            <a:noFill/>
          </a:ln>
        </p:spPr>
      </p:pic>
      <p:sp>
        <p:nvSpPr>
          <p:cNvPr id="11" name="Google Shape;11;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20075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title"/>
          </p:nvPr>
        </p:nvSpPr>
        <p:spPr>
          <a:xfrm>
            <a:off x="20076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 name="Google Shape;14;p2"/>
          <p:cNvSpPr txBox="1"/>
          <p:nvPr>
            <p:ph idx="2" type="subTitle"/>
          </p:nvPr>
        </p:nvSpPr>
        <p:spPr>
          <a:xfrm>
            <a:off x="20075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5" name="Google Shape;15;p2"/>
          <p:cNvSpPr txBox="1"/>
          <p:nvPr>
            <p:ph idx="3" type="subTitle"/>
          </p:nvPr>
        </p:nvSpPr>
        <p:spPr>
          <a:xfrm>
            <a:off x="43956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16" name="Google Shape;16;p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7" name="Google Shape;17;p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 name="Google Shape;18;p2"/>
          <p:cNvPicPr preferRelativeResize="0"/>
          <p:nvPr/>
        </p:nvPicPr>
        <p:blipFill>
          <a:blip r:embed="rId3">
            <a:alphaModFix/>
          </a:blip>
          <a:stretch>
            <a:fillRect/>
          </a:stretch>
        </p:blipFill>
        <p:spPr>
          <a:xfrm>
            <a:off x="-13157" y="5550325"/>
            <a:ext cx="12218306" cy="410125"/>
          </a:xfrm>
          <a:prstGeom prst="rect">
            <a:avLst/>
          </a:prstGeom>
          <a:noFill/>
          <a:ln>
            <a:noFill/>
          </a:ln>
        </p:spPr>
      </p:pic>
      <p:pic>
        <p:nvPicPr>
          <p:cNvPr id="19" name="Google Shape;19;p2"/>
          <p:cNvPicPr preferRelativeResize="0"/>
          <p:nvPr/>
        </p:nvPicPr>
        <p:blipFill>
          <a:blip r:embed="rId3">
            <a:alphaModFix/>
          </a:blip>
          <a:stretch>
            <a:fillRect/>
          </a:stretch>
        </p:blipFill>
        <p:spPr>
          <a:xfrm>
            <a:off x="-33637" y="5601250"/>
            <a:ext cx="12259276" cy="410100"/>
          </a:xfrm>
          <a:prstGeom prst="rect">
            <a:avLst/>
          </a:prstGeom>
          <a:noFill/>
          <a:ln>
            <a:noFill/>
          </a:ln>
        </p:spPr>
      </p:pic>
      <p:pic>
        <p:nvPicPr>
          <p:cNvPr id="20" name="Google Shape;20;p2"/>
          <p:cNvPicPr preferRelativeResize="0"/>
          <p:nvPr/>
        </p:nvPicPr>
        <p:blipFill>
          <a:blip r:embed="rId4">
            <a:alphaModFix/>
          </a:blip>
          <a:stretch>
            <a:fillRect/>
          </a:stretch>
        </p:blipFill>
        <p:spPr>
          <a:xfrm>
            <a:off x="8177188" y="1844350"/>
            <a:ext cx="3667125" cy="3409950"/>
          </a:xfrm>
          <a:prstGeom prst="rect">
            <a:avLst/>
          </a:prstGeom>
          <a:noFill/>
          <a:ln>
            <a:noFill/>
          </a:ln>
        </p:spPr>
      </p:pic>
      <p:pic>
        <p:nvPicPr>
          <p:cNvPr id="21" name="Google Shape;21;p2"/>
          <p:cNvPicPr preferRelativeResize="0"/>
          <p:nvPr/>
        </p:nvPicPr>
        <p:blipFill>
          <a:blip r:embed="rId5">
            <a:alphaModFix/>
          </a:blip>
          <a:stretch>
            <a:fillRect/>
          </a:stretch>
        </p:blipFill>
        <p:spPr>
          <a:xfrm>
            <a:off x="8064703" y="6067275"/>
            <a:ext cx="3803698" cy="533450"/>
          </a:xfrm>
          <a:prstGeom prst="rect">
            <a:avLst/>
          </a:prstGeom>
          <a:noFill/>
          <a:ln>
            <a:noFill/>
          </a:ln>
        </p:spPr>
      </p:pic>
      <p:pic>
        <p:nvPicPr>
          <p:cNvPr id="22" name="Google Shape;22;p2"/>
          <p:cNvPicPr preferRelativeResize="0"/>
          <p:nvPr/>
        </p:nvPicPr>
        <p:blipFill>
          <a:blip r:embed="rId6">
            <a:alphaModFix/>
          </a:blip>
          <a:stretch>
            <a:fillRect/>
          </a:stretch>
        </p:blipFill>
        <p:spPr>
          <a:xfrm>
            <a:off x="630050" y="443500"/>
            <a:ext cx="4488175" cy="533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23" name="Shape 123"/>
        <p:cNvGrpSpPr/>
        <p:nvPr/>
      </p:nvGrpSpPr>
      <p:grpSpPr>
        <a:xfrm>
          <a:off x="0" y="0"/>
          <a:ext cx="0" cy="0"/>
          <a:chOff x="0" y="0"/>
          <a:chExt cx="0" cy="0"/>
        </a:xfrm>
      </p:grpSpPr>
      <p:cxnSp>
        <p:nvCxnSpPr>
          <p:cNvPr id="124" name="Google Shape;124;p1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25" name="Google Shape;125;p1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26" name="Google Shape;126;p11"/>
          <p:cNvSpPr txBox="1"/>
          <p:nvPr>
            <p:ph idx="1" type="subTitle"/>
          </p:nvPr>
        </p:nvSpPr>
        <p:spPr>
          <a:xfrm>
            <a:off x="449780"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27" name="Google Shape;127;p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 name="Google Shape;128;p11"/>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129" name="Google Shape;129;p11"/>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
        <p:nvSpPr>
          <p:cNvPr id="130" name="Google Shape;130;p11"/>
          <p:cNvSpPr/>
          <p:nvPr/>
        </p:nvSpPr>
        <p:spPr>
          <a:xfrm>
            <a:off x="9637800" y="5494425"/>
            <a:ext cx="1253400" cy="1203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1"/>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879" name="Shape 1879"/>
        <p:cNvGrpSpPr/>
        <p:nvPr/>
      </p:nvGrpSpPr>
      <p:grpSpPr>
        <a:xfrm>
          <a:off x="0" y="0"/>
          <a:ext cx="0" cy="0"/>
          <a:chOff x="0" y="0"/>
          <a:chExt cx="0" cy="0"/>
        </a:xfrm>
      </p:grpSpPr>
      <p:cxnSp>
        <p:nvCxnSpPr>
          <p:cNvPr id="1880" name="Google Shape;1880;p1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81" name="Google Shape;1881;p10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82" name="Google Shape;1882;p1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883" name="Google Shape;1883;p102"/>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884" name="Google Shape;1884;p102"/>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885" name="Google Shape;1885;p102"/>
          <p:cNvSpPr txBox="1"/>
          <p:nvPr>
            <p:ph idx="1"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886" name="Google Shape;1886;p102"/>
          <p:cNvSpPr txBox="1"/>
          <p:nvPr>
            <p:ph idx="2"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1887" name="Google Shape;1887;p102"/>
          <p:cNvSpPr txBox="1"/>
          <p:nvPr>
            <p:ph idx="3"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1888" name="Google Shape;1888;p102"/>
          <p:cNvSpPr txBox="1"/>
          <p:nvPr>
            <p:ph idx="4"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1889" name="Google Shape;1889;p102"/>
          <p:cNvSpPr txBox="1"/>
          <p:nvPr>
            <p:ph idx="5"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890" name="Google Shape;1890;p102"/>
          <p:cNvSpPr txBox="1"/>
          <p:nvPr>
            <p:ph idx="6"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1891" name="Google Shape;1891;p102"/>
          <p:cNvPicPr preferRelativeResize="0"/>
          <p:nvPr/>
        </p:nvPicPr>
        <p:blipFill rotWithShape="1">
          <a:blip r:embed="rId2">
            <a:alphaModFix/>
          </a:blip>
          <a:srcRect b="0" l="0" r="0" t="0"/>
          <a:stretch/>
        </p:blipFill>
        <p:spPr>
          <a:xfrm>
            <a:off x="1044805" y="2217196"/>
            <a:ext cx="553219" cy="553200"/>
          </a:xfrm>
          <a:prstGeom prst="rect">
            <a:avLst/>
          </a:prstGeom>
          <a:noFill/>
          <a:ln>
            <a:noFill/>
          </a:ln>
        </p:spPr>
      </p:pic>
      <p:pic>
        <p:nvPicPr>
          <p:cNvPr id="1892" name="Google Shape;1892;p102"/>
          <p:cNvPicPr preferRelativeResize="0"/>
          <p:nvPr/>
        </p:nvPicPr>
        <p:blipFill rotWithShape="1">
          <a:blip r:embed="rId2">
            <a:alphaModFix/>
          </a:blip>
          <a:srcRect b="0" l="0" r="0" t="0"/>
          <a:stretch/>
        </p:blipFill>
        <p:spPr>
          <a:xfrm>
            <a:off x="4627759" y="2217196"/>
            <a:ext cx="553219" cy="553200"/>
          </a:xfrm>
          <a:prstGeom prst="rect">
            <a:avLst/>
          </a:prstGeom>
          <a:noFill/>
          <a:ln>
            <a:noFill/>
          </a:ln>
        </p:spPr>
      </p:pic>
      <p:pic>
        <p:nvPicPr>
          <p:cNvPr id="1893" name="Google Shape;1893;p102"/>
          <p:cNvPicPr preferRelativeResize="0"/>
          <p:nvPr/>
        </p:nvPicPr>
        <p:blipFill rotWithShape="1">
          <a:blip r:embed="rId2">
            <a:alphaModFix/>
          </a:blip>
          <a:srcRect b="0" l="0" r="0" t="0"/>
          <a:stretch/>
        </p:blipFill>
        <p:spPr>
          <a:xfrm>
            <a:off x="8210712" y="2217196"/>
            <a:ext cx="553219" cy="553200"/>
          </a:xfrm>
          <a:prstGeom prst="rect">
            <a:avLst/>
          </a:prstGeom>
          <a:noFill/>
          <a:ln>
            <a:noFill/>
          </a:ln>
        </p:spPr>
      </p:pic>
      <p:sp>
        <p:nvSpPr>
          <p:cNvPr id="1894" name="Google Shape;1894;p10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95" name="Google Shape;1895;p10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96" name="Google Shape;1896;p10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97" name="Google Shape;1897;p10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98" name="Google Shape;1898;p102"/>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899" name="Google Shape;1899;p102"/>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900" name="Shape 1900"/>
        <p:cNvGrpSpPr/>
        <p:nvPr/>
      </p:nvGrpSpPr>
      <p:grpSpPr>
        <a:xfrm>
          <a:off x="0" y="0"/>
          <a:ext cx="0" cy="0"/>
          <a:chOff x="0" y="0"/>
          <a:chExt cx="0" cy="0"/>
        </a:xfrm>
      </p:grpSpPr>
      <p:cxnSp>
        <p:nvCxnSpPr>
          <p:cNvPr id="1901" name="Google Shape;1901;p1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02" name="Google Shape;1902;p10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03" name="Google Shape;1903;p1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904" name="Google Shape;1904;p103"/>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905" name="Google Shape;1905;p103"/>
          <p:cNvSpPr txBox="1"/>
          <p:nvPr>
            <p:ph idx="1"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906" name="Google Shape;1906;p103"/>
          <p:cNvSpPr txBox="1"/>
          <p:nvPr>
            <p:ph idx="2"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1907" name="Google Shape;1907;p103"/>
          <p:cNvSpPr txBox="1"/>
          <p:nvPr>
            <p:ph idx="3"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908" name="Google Shape;1908;p103"/>
          <p:cNvSpPr txBox="1"/>
          <p:nvPr>
            <p:ph idx="4"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1909" name="Google Shape;1909;p103"/>
          <p:cNvPicPr preferRelativeResize="0"/>
          <p:nvPr/>
        </p:nvPicPr>
        <p:blipFill rotWithShape="1">
          <a:blip r:embed="rId2">
            <a:alphaModFix/>
          </a:blip>
          <a:srcRect b="0" l="0" r="0" t="0"/>
          <a:stretch/>
        </p:blipFill>
        <p:spPr>
          <a:xfrm>
            <a:off x="1227082" y="2044890"/>
            <a:ext cx="731700" cy="731683"/>
          </a:xfrm>
          <a:prstGeom prst="rect">
            <a:avLst/>
          </a:prstGeom>
          <a:noFill/>
          <a:ln>
            <a:noFill/>
          </a:ln>
        </p:spPr>
      </p:pic>
      <p:pic>
        <p:nvPicPr>
          <p:cNvPr id="1910" name="Google Shape;1910;p103"/>
          <p:cNvPicPr preferRelativeResize="0"/>
          <p:nvPr/>
        </p:nvPicPr>
        <p:blipFill rotWithShape="1">
          <a:blip r:embed="rId2">
            <a:alphaModFix/>
          </a:blip>
          <a:srcRect b="0" l="0" r="0" t="0"/>
          <a:stretch/>
        </p:blipFill>
        <p:spPr>
          <a:xfrm>
            <a:off x="6413282" y="2044890"/>
            <a:ext cx="731700" cy="731683"/>
          </a:xfrm>
          <a:prstGeom prst="rect">
            <a:avLst/>
          </a:prstGeom>
          <a:noFill/>
          <a:ln>
            <a:noFill/>
          </a:ln>
        </p:spPr>
      </p:pic>
      <p:sp>
        <p:nvSpPr>
          <p:cNvPr id="1911" name="Google Shape;1911;p103"/>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12" name="Google Shape;1912;p1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13" name="Google Shape;1913;p103"/>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14" name="Google Shape;1914;p10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15" name="Google Shape;1915;p103"/>
          <p:cNvSpPr txBox="1"/>
          <p:nvPr>
            <p:ph idx="7"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16" name="Google Shape;1916;p103"/>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917" name="Shape 1917"/>
        <p:cNvGrpSpPr/>
        <p:nvPr/>
      </p:nvGrpSpPr>
      <p:grpSpPr>
        <a:xfrm>
          <a:off x="0" y="0"/>
          <a:ext cx="0" cy="0"/>
          <a:chOff x="0" y="0"/>
          <a:chExt cx="0" cy="0"/>
        </a:xfrm>
      </p:grpSpPr>
      <p:sp>
        <p:nvSpPr>
          <p:cNvPr id="1918" name="Google Shape;1918;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919" name="Google Shape;1919;p1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0" name="Google Shape;1920;p10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21" name="Google Shape;1921;p1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22" name="Google Shape;1922;p104"/>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700"/>
            </a:lvl1pPr>
            <a:lvl2pPr lvl="1">
              <a:lnSpc>
                <a:spcPct val="115000"/>
              </a:lnSpc>
              <a:spcBef>
                <a:spcPts val="0"/>
              </a:spcBef>
              <a:spcAft>
                <a:spcPts val="0"/>
              </a:spcAft>
              <a:buNone/>
              <a:defRPr sz="2700"/>
            </a:lvl2pPr>
            <a:lvl3pPr lvl="2">
              <a:lnSpc>
                <a:spcPct val="115000"/>
              </a:lnSpc>
              <a:spcBef>
                <a:spcPts val="0"/>
              </a:spcBef>
              <a:spcAft>
                <a:spcPts val="0"/>
              </a:spcAft>
              <a:buNone/>
              <a:defRPr sz="2700"/>
            </a:lvl3pPr>
            <a:lvl4pPr lvl="3">
              <a:lnSpc>
                <a:spcPct val="115000"/>
              </a:lnSpc>
              <a:spcBef>
                <a:spcPts val="0"/>
              </a:spcBef>
              <a:spcAft>
                <a:spcPts val="0"/>
              </a:spcAft>
              <a:buNone/>
              <a:defRPr sz="2700"/>
            </a:lvl4pPr>
            <a:lvl5pPr lvl="4">
              <a:lnSpc>
                <a:spcPct val="115000"/>
              </a:lnSpc>
              <a:spcBef>
                <a:spcPts val="0"/>
              </a:spcBef>
              <a:spcAft>
                <a:spcPts val="0"/>
              </a:spcAft>
              <a:buNone/>
              <a:defRPr sz="2700"/>
            </a:lvl5pPr>
            <a:lvl6pPr lvl="5">
              <a:lnSpc>
                <a:spcPct val="115000"/>
              </a:lnSpc>
              <a:spcBef>
                <a:spcPts val="0"/>
              </a:spcBef>
              <a:spcAft>
                <a:spcPts val="0"/>
              </a:spcAft>
              <a:buNone/>
              <a:defRPr sz="2700"/>
            </a:lvl6pPr>
            <a:lvl7pPr lvl="6">
              <a:lnSpc>
                <a:spcPct val="115000"/>
              </a:lnSpc>
              <a:spcBef>
                <a:spcPts val="0"/>
              </a:spcBef>
              <a:spcAft>
                <a:spcPts val="0"/>
              </a:spcAft>
              <a:buNone/>
              <a:defRPr sz="2700"/>
            </a:lvl7pPr>
            <a:lvl8pPr lvl="7">
              <a:lnSpc>
                <a:spcPct val="115000"/>
              </a:lnSpc>
              <a:spcBef>
                <a:spcPts val="0"/>
              </a:spcBef>
              <a:spcAft>
                <a:spcPts val="0"/>
              </a:spcAft>
              <a:buNone/>
              <a:defRPr sz="2700"/>
            </a:lvl8pPr>
            <a:lvl9pPr lvl="8">
              <a:lnSpc>
                <a:spcPct val="115000"/>
              </a:lnSpc>
              <a:spcBef>
                <a:spcPts val="0"/>
              </a:spcBef>
              <a:spcAft>
                <a:spcPts val="0"/>
              </a:spcAft>
              <a:buNone/>
              <a:defRPr sz="2700"/>
            </a:lvl9pPr>
          </a:lstStyle>
          <a:p/>
        </p:txBody>
      </p:sp>
      <p:sp>
        <p:nvSpPr>
          <p:cNvPr id="1923" name="Google Shape;1923;p104"/>
          <p:cNvSpPr txBox="1"/>
          <p:nvPr>
            <p:ph idx="2"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500"/>
            </a:lvl1pPr>
            <a:lvl2pPr lvl="1">
              <a:lnSpc>
                <a:spcPct val="114000"/>
              </a:lnSpc>
              <a:spcBef>
                <a:spcPts val="0"/>
              </a:spcBef>
              <a:spcAft>
                <a:spcPts val="0"/>
              </a:spcAft>
              <a:buNone/>
              <a:defRPr sz="1500"/>
            </a:lvl2pPr>
            <a:lvl3pPr lvl="2">
              <a:lnSpc>
                <a:spcPct val="114000"/>
              </a:lnSpc>
              <a:spcBef>
                <a:spcPts val="0"/>
              </a:spcBef>
              <a:spcAft>
                <a:spcPts val="0"/>
              </a:spcAft>
              <a:buNone/>
              <a:defRPr sz="1500"/>
            </a:lvl3pPr>
            <a:lvl4pPr lvl="3">
              <a:lnSpc>
                <a:spcPct val="114000"/>
              </a:lnSpc>
              <a:spcBef>
                <a:spcPts val="0"/>
              </a:spcBef>
              <a:spcAft>
                <a:spcPts val="0"/>
              </a:spcAft>
              <a:buNone/>
              <a:defRPr sz="1500"/>
            </a:lvl4pPr>
            <a:lvl5pPr lvl="4">
              <a:lnSpc>
                <a:spcPct val="114000"/>
              </a:lnSpc>
              <a:spcBef>
                <a:spcPts val="0"/>
              </a:spcBef>
              <a:spcAft>
                <a:spcPts val="0"/>
              </a:spcAft>
              <a:buNone/>
              <a:defRPr sz="1500"/>
            </a:lvl5pPr>
            <a:lvl6pPr lvl="5">
              <a:lnSpc>
                <a:spcPct val="114000"/>
              </a:lnSpc>
              <a:spcBef>
                <a:spcPts val="0"/>
              </a:spcBef>
              <a:spcAft>
                <a:spcPts val="0"/>
              </a:spcAft>
              <a:buNone/>
              <a:defRPr sz="1500"/>
            </a:lvl6pPr>
            <a:lvl7pPr lvl="6">
              <a:lnSpc>
                <a:spcPct val="114000"/>
              </a:lnSpc>
              <a:spcBef>
                <a:spcPts val="0"/>
              </a:spcBef>
              <a:spcAft>
                <a:spcPts val="0"/>
              </a:spcAft>
              <a:buNone/>
              <a:defRPr sz="1500"/>
            </a:lvl7pPr>
            <a:lvl8pPr lvl="7">
              <a:lnSpc>
                <a:spcPct val="114000"/>
              </a:lnSpc>
              <a:spcBef>
                <a:spcPts val="0"/>
              </a:spcBef>
              <a:spcAft>
                <a:spcPts val="0"/>
              </a:spcAft>
              <a:buNone/>
              <a:defRPr sz="1500"/>
            </a:lvl8pPr>
            <a:lvl9pPr lvl="8">
              <a:lnSpc>
                <a:spcPct val="114000"/>
              </a:lnSpc>
              <a:spcBef>
                <a:spcPts val="0"/>
              </a:spcBef>
              <a:spcAft>
                <a:spcPts val="0"/>
              </a:spcAft>
              <a:buNone/>
              <a:defRPr sz="1500"/>
            </a:lvl9pPr>
          </a:lstStyle>
          <a:p/>
        </p:txBody>
      </p:sp>
      <p:pic>
        <p:nvPicPr>
          <p:cNvPr id="1924" name="Google Shape;1924;p104"/>
          <p:cNvPicPr preferRelativeResize="0"/>
          <p:nvPr/>
        </p:nvPicPr>
        <p:blipFill rotWithShape="1">
          <a:blip r:embed="rId2">
            <a:alphaModFix/>
          </a:blip>
          <a:srcRect b="0" l="0" r="0" t="0"/>
          <a:stretch/>
        </p:blipFill>
        <p:spPr>
          <a:xfrm>
            <a:off x="3419450" y="1298452"/>
            <a:ext cx="731700" cy="731683"/>
          </a:xfrm>
          <a:prstGeom prst="rect">
            <a:avLst/>
          </a:prstGeom>
          <a:noFill/>
          <a:ln>
            <a:noFill/>
          </a:ln>
        </p:spPr>
      </p:pic>
      <p:pic>
        <p:nvPicPr>
          <p:cNvPr id="1925" name="Google Shape;1925;p10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26" name="Google Shape;1926;p104"/>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27" name="Google Shape;1927;p104"/>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928" name="Shape 1928"/>
        <p:cNvGrpSpPr/>
        <p:nvPr/>
      </p:nvGrpSpPr>
      <p:grpSpPr>
        <a:xfrm>
          <a:off x="0" y="0"/>
          <a:ext cx="0" cy="0"/>
          <a:chOff x="0" y="0"/>
          <a:chExt cx="0" cy="0"/>
        </a:xfrm>
      </p:grpSpPr>
      <p:cxnSp>
        <p:nvCxnSpPr>
          <p:cNvPr id="1929" name="Google Shape;1929;p1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30" name="Google Shape;1930;p10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31" name="Google Shape;1931;p1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32" name="Google Shape;1932;p105"/>
          <p:cNvSpPr txBox="1"/>
          <p:nvPr>
            <p:ph idx="1"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3" name="Google Shape;1933;p105"/>
          <p:cNvSpPr txBox="1"/>
          <p:nvPr>
            <p:ph idx="2"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4" name="Google Shape;1934;p105"/>
          <p:cNvSpPr txBox="1"/>
          <p:nvPr>
            <p:ph idx="3"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5" name="Google Shape;1935;p105"/>
          <p:cNvSpPr txBox="1"/>
          <p:nvPr>
            <p:ph idx="4"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6" name="Google Shape;1936;p105"/>
          <p:cNvSpPr txBox="1"/>
          <p:nvPr>
            <p:ph idx="5"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7" name="Google Shape;1937;p105"/>
          <p:cNvSpPr txBox="1"/>
          <p:nvPr>
            <p:ph idx="6"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8" name="Google Shape;1938;p105"/>
          <p:cNvSpPr txBox="1"/>
          <p:nvPr>
            <p:ph idx="7"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9" name="Google Shape;1939;p105"/>
          <p:cNvSpPr txBox="1"/>
          <p:nvPr>
            <p:ph idx="8"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40" name="Google Shape;1940;p105"/>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41" name="Google Shape;1941;p10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42" name="Google Shape;1942;p105"/>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43" name="Google Shape;1943;p1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4" name="Google Shape;1944;p105"/>
          <p:cNvSpPr txBox="1"/>
          <p:nvPr>
            <p:ph idx="1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45" name="Google Shape;1945;p105"/>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946" name="Shape 1946"/>
        <p:cNvGrpSpPr/>
        <p:nvPr/>
      </p:nvGrpSpPr>
      <p:grpSpPr>
        <a:xfrm>
          <a:off x="0" y="0"/>
          <a:ext cx="0" cy="0"/>
          <a:chOff x="0" y="0"/>
          <a:chExt cx="0" cy="0"/>
        </a:xfrm>
      </p:grpSpPr>
      <p:cxnSp>
        <p:nvCxnSpPr>
          <p:cNvPr id="1947" name="Google Shape;1947;p1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8" name="Google Shape;1948;p10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49" name="Google Shape;1949;p1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950" name="Google Shape;1950;p106"/>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951" name="Google Shape;1951;p106"/>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952" name="Google Shape;1952;p106"/>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953" name="Google Shape;1953;p106"/>
          <p:cNvSpPr txBox="1"/>
          <p:nvPr>
            <p:ph idx="1"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54" name="Google Shape;1954;p106"/>
          <p:cNvSpPr txBox="1"/>
          <p:nvPr>
            <p:ph idx="2"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5" name="Google Shape;1955;p106"/>
          <p:cNvSpPr txBox="1"/>
          <p:nvPr>
            <p:ph idx="3"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56" name="Google Shape;1956;p106"/>
          <p:cNvSpPr txBox="1"/>
          <p:nvPr>
            <p:ph idx="4"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7" name="Google Shape;1957;p106"/>
          <p:cNvSpPr txBox="1"/>
          <p:nvPr>
            <p:ph idx="5"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58" name="Google Shape;1958;p106"/>
          <p:cNvSpPr txBox="1"/>
          <p:nvPr>
            <p:ph idx="6"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9" name="Google Shape;1959;p106"/>
          <p:cNvSpPr txBox="1"/>
          <p:nvPr>
            <p:ph idx="7"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60" name="Google Shape;1960;p106"/>
          <p:cNvSpPr txBox="1"/>
          <p:nvPr>
            <p:ph idx="8"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61" name="Google Shape;1961;p10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62" name="Google Shape;1962;p10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63" name="Google Shape;1963;p10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64" name="Google Shape;1964;p1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65" name="Google Shape;1965;p106"/>
          <p:cNvSpPr txBox="1"/>
          <p:nvPr>
            <p:ph idx="1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66" name="Google Shape;1966;p106"/>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967" name="Shape 1967"/>
        <p:cNvGrpSpPr/>
        <p:nvPr/>
      </p:nvGrpSpPr>
      <p:grpSpPr>
        <a:xfrm>
          <a:off x="0" y="0"/>
          <a:ext cx="0" cy="0"/>
          <a:chOff x="0" y="0"/>
          <a:chExt cx="0" cy="0"/>
        </a:xfrm>
      </p:grpSpPr>
      <p:sp>
        <p:nvSpPr>
          <p:cNvPr id="1968" name="Google Shape;1968;p107"/>
          <p:cNvSpPr txBox="1"/>
          <p:nvPr>
            <p:ph idx="1" type="subTitle"/>
          </p:nvPr>
        </p:nvSpPr>
        <p:spPr>
          <a:xfrm>
            <a:off x="885050" y="3358700"/>
            <a:ext cx="3291900" cy="19809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1969" name="Google Shape;1969;p107"/>
          <p:cNvSpPr txBox="1"/>
          <p:nvPr>
            <p:ph type="title"/>
          </p:nvPr>
        </p:nvSpPr>
        <p:spPr>
          <a:xfrm>
            <a:off x="885050" y="1240700"/>
            <a:ext cx="4114800" cy="19809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1970" name="Google Shape;1970;p10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971" name="Google Shape;1971;p1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72" name="Google Shape;1972;p10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73" name="Google Shape;1973;p1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74" name="Google Shape;1974;p107"/>
          <p:cNvSpPr txBox="1"/>
          <p:nvPr>
            <p:ph idx="3"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75" name="Google Shape;1975;p107"/>
          <p:cNvSpPr txBox="1"/>
          <p:nvPr>
            <p:ph idx="4" type="subTitle"/>
          </p:nvPr>
        </p:nvSpPr>
        <p:spPr>
          <a:xfrm>
            <a:off x="6857350" y="124070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76" name="Google Shape;1976;p107"/>
          <p:cNvSpPr txBox="1"/>
          <p:nvPr>
            <p:ph idx="5"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77" name="Google Shape;1977;p107"/>
          <p:cNvSpPr txBox="1"/>
          <p:nvPr>
            <p:ph idx="6" type="subTitle"/>
          </p:nvPr>
        </p:nvSpPr>
        <p:spPr>
          <a:xfrm>
            <a:off x="6857350" y="2760775"/>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78" name="Google Shape;1978;p107"/>
          <p:cNvSpPr txBox="1"/>
          <p:nvPr>
            <p:ph idx="7"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79" name="Google Shape;1979;p107"/>
          <p:cNvSpPr txBox="1"/>
          <p:nvPr>
            <p:ph idx="8" type="subTitle"/>
          </p:nvPr>
        </p:nvSpPr>
        <p:spPr>
          <a:xfrm>
            <a:off x="6857350" y="428085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pic>
        <p:nvPicPr>
          <p:cNvPr id="1980" name="Google Shape;1980;p1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1" name="Google Shape;1981;p107"/>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82" name="Google Shape;1982;p107"/>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983" name="Shape 1983"/>
        <p:cNvGrpSpPr/>
        <p:nvPr/>
      </p:nvGrpSpPr>
      <p:grpSpPr>
        <a:xfrm>
          <a:off x="0" y="0"/>
          <a:ext cx="0" cy="0"/>
          <a:chOff x="0" y="0"/>
          <a:chExt cx="0" cy="0"/>
        </a:xfrm>
      </p:grpSpPr>
      <p:cxnSp>
        <p:nvCxnSpPr>
          <p:cNvPr id="1984" name="Google Shape;1984;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5" name="Google Shape;1985;p10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86" name="Google Shape;1986;p1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987" name="Google Shape;1987;p108"/>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988" name="Google Shape;1988;p108"/>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989" name="Google Shape;1989;p108"/>
          <p:cNvSpPr txBox="1"/>
          <p:nvPr>
            <p:ph idx="1"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90" name="Google Shape;1990;p108"/>
          <p:cNvSpPr txBox="1"/>
          <p:nvPr>
            <p:ph idx="2"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91" name="Google Shape;1991;p108"/>
          <p:cNvSpPr txBox="1"/>
          <p:nvPr>
            <p:ph idx="3"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92" name="Google Shape;1992;p108"/>
          <p:cNvSpPr txBox="1"/>
          <p:nvPr>
            <p:ph idx="4"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93" name="Google Shape;1993;p108"/>
          <p:cNvSpPr txBox="1"/>
          <p:nvPr>
            <p:ph idx="5"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94" name="Google Shape;1994;p108"/>
          <p:cNvSpPr txBox="1"/>
          <p:nvPr>
            <p:ph idx="6"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95" name="Google Shape;1995;p108"/>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96" name="Google Shape;1996;p10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97" name="Google Shape;1997;p108"/>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98" name="Google Shape;1998;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9" name="Google Shape;1999;p108"/>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00" name="Google Shape;2000;p108"/>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001" name="Shape 2001"/>
        <p:cNvGrpSpPr/>
        <p:nvPr/>
      </p:nvGrpSpPr>
      <p:grpSpPr>
        <a:xfrm>
          <a:off x="0" y="0"/>
          <a:ext cx="0" cy="0"/>
          <a:chOff x="0" y="0"/>
          <a:chExt cx="0" cy="0"/>
        </a:xfrm>
      </p:grpSpPr>
      <p:cxnSp>
        <p:nvCxnSpPr>
          <p:cNvPr id="2002" name="Google Shape;2002;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03" name="Google Shape;2003;p10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04" name="Google Shape;2004;p1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05" name="Google Shape;2005;p109"/>
          <p:cNvSpPr txBox="1"/>
          <p:nvPr>
            <p:ph idx="1"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2006" name="Google Shape;2006;p10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07" name="Google Shape;2007;p10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008" name="Google Shape;2008;p10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009" name="Google Shape;2009;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0" name="Google Shape;2010;p109"/>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11" name="Google Shape;2011;p109"/>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012" name="Shape 2012"/>
        <p:cNvGrpSpPr/>
        <p:nvPr/>
      </p:nvGrpSpPr>
      <p:grpSpPr>
        <a:xfrm>
          <a:off x="0" y="0"/>
          <a:ext cx="0" cy="0"/>
          <a:chOff x="0" y="0"/>
          <a:chExt cx="0" cy="0"/>
        </a:xfrm>
      </p:grpSpPr>
      <p:cxnSp>
        <p:nvCxnSpPr>
          <p:cNvPr id="2013" name="Google Shape;2013;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14" name="Google Shape;2014;p11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15" name="Google Shape;2015;p1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16" name="Google Shape;2016;p110"/>
          <p:cNvSpPr txBox="1"/>
          <p:nvPr>
            <p:ph idx="1"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2017" name="Google Shape;2017;p11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18" name="Google Shape;2018;p11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019" name="Google Shape;2019;p11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020" name="Google Shape;2020;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21" name="Google Shape;2021;p110"/>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22" name="Google Shape;2022;p110"/>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023" name="Shape 2023"/>
        <p:cNvGrpSpPr/>
        <p:nvPr/>
      </p:nvGrpSpPr>
      <p:grpSpPr>
        <a:xfrm>
          <a:off x="0" y="0"/>
          <a:ext cx="0" cy="0"/>
          <a:chOff x="0" y="0"/>
          <a:chExt cx="0" cy="0"/>
        </a:xfrm>
      </p:grpSpPr>
      <p:sp>
        <p:nvSpPr>
          <p:cNvPr id="2024" name="Google Shape;2024;p111"/>
          <p:cNvSpPr txBox="1"/>
          <p:nvPr>
            <p:ph type="title"/>
          </p:nvPr>
        </p:nvSpPr>
        <p:spPr>
          <a:xfrm>
            <a:off x="3280375" y="1653075"/>
            <a:ext cx="7430700" cy="393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2025" name="Google Shape;2025;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26" name="Google Shape;2026;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27" name="Google Shape;2027;p11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28" name="Google Shape;2028;p1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29" name="Google Shape;2029;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0" name="Google Shape;2030;p111"/>
          <p:cNvSpPr txBox="1"/>
          <p:nvPr>
            <p:ph idx="2"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31" name="Google Shape;2031;p111"/>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rgbClr val="8B5CF6"/>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9pPr>
          </a:lstStyle>
          <a:p/>
        </p:txBody>
      </p:sp>
      <p:cxnSp>
        <p:nvCxnSpPr>
          <p:cNvPr id="134" name="Google Shape;134;p1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35" name="Google Shape;135;p1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36" name="Google Shape;136;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37" name="Google Shape;137;p1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sp>
        <p:nvSpPr>
          <p:cNvPr id="138" name="Google Shape;138;p1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39" name="Google Shape;139;p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 name="Google Shape;140;p12"/>
          <p:cNvSpPr/>
          <p:nvPr/>
        </p:nvSpPr>
        <p:spPr>
          <a:xfrm>
            <a:off x="9828300" y="6186225"/>
            <a:ext cx="1163100" cy="59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2"/>
          <p:cNvPicPr preferRelativeResize="0"/>
          <p:nvPr/>
        </p:nvPicPr>
        <p:blipFill>
          <a:blip r:embed="rId3">
            <a:alphaModFix/>
          </a:blip>
          <a:stretch>
            <a:fillRect/>
          </a:stretch>
        </p:blipFill>
        <p:spPr>
          <a:xfrm rot="5400000">
            <a:off x="5397800" y="3234612"/>
            <a:ext cx="6868025" cy="388775"/>
          </a:xfrm>
          <a:prstGeom prst="rect">
            <a:avLst/>
          </a:prstGeom>
          <a:noFill/>
          <a:ln>
            <a:noFill/>
          </a:ln>
        </p:spPr>
      </p:pic>
      <p:pic>
        <p:nvPicPr>
          <p:cNvPr id="142" name="Google Shape;142;p12"/>
          <p:cNvPicPr preferRelativeResize="0"/>
          <p:nvPr/>
        </p:nvPicPr>
        <p:blipFill>
          <a:blip r:embed="rId4">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032" name="Shape 2032"/>
        <p:cNvGrpSpPr/>
        <p:nvPr/>
      </p:nvGrpSpPr>
      <p:grpSpPr>
        <a:xfrm>
          <a:off x="0" y="0"/>
          <a:ext cx="0" cy="0"/>
          <a:chOff x="0" y="0"/>
          <a:chExt cx="0" cy="0"/>
        </a:xfrm>
      </p:grpSpPr>
      <p:sp>
        <p:nvSpPr>
          <p:cNvPr id="2033" name="Google Shape;2033;p112"/>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2034" name="Google Shape;2034;p112"/>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2035" name="Google Shape;2035;p112"/>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2036" name="Google Shape;2036;p1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37" name="Google Shape;2037;p11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2038" name="Google Shape;2038;p11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39" name="Google Shape;2039;p1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40" name="Google Shape;2040;p112"/>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pic>
        <p:nvPicPr>
          <p:cNvPr id="2041" name="Google Shape;2041;p112"/>
          <p:cNvPicPr preferRelativeResize="0"/>
          <p:nvPr/>
        </p:nvPicPr>
        <p:blipFill>
          <a:blip r:embed="rId2">
            <a:alphaModFix/>
          </a:blip>
          <a:stretch>
            <a:fillRect/>
          </a:stretch>
        </p:blipFill>
        <p:spPr>
          <a:xfrm>
            <a:off x="10711279" y="6312505"/>
            <a:ext cx="975850" cy="229612"/>
          </a:xfrm>
          <a:prstGeom prst="rect">
            <a:avLst/>
          </a:prstGeom>
          <a:noFill/>
          <a:ln>
            <a:noFill/>
          </a:ln>
        </p:spPr>
      </p:pic>
      <p:pic>
        <p:nvPicPr>
          <p:cNvPr id="2042" name="Google Shape;2042;p112"/>
          <p:cNvPicPr preferRelativeResize="0"/>
          <p:nvPr/>
        </p:nvPicPr>
        <p:blipFill>
          <a:blip r:embed="rId3">
            <a:alphaModFix/>
          </a:blip>
          <a:stretch>
            <a:fillRect/>
          </a:stretch>
        </p:blipFill>
        <p:spPr>
          <a:xfrm>
            <a:off x="763107" y="6267572"/>
            <a:ext cx="851874" cy="35552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043" name="Shape 2043"/>
        <p:cNvGrpSpPr/>
        <p:nvPr/>
      </p:nvGrpSpPr>
      <p:grpSpPr>
        <a:xfrm>
          <a:off x="0" y="0"/>
          <a:ext cx="0" cy="0"/>
          <a:chOff x="0" y="0"/>
          <a:chExt cx="0" cy="0"/>
        </a:xfrm>
      </p:grpSpPr>
      <p:cxnSp>
        <p:nvCxnSpPr>
          <p:cNvPr id="2044" name="Google Shape;2044;p1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45" name="Google Shape;2045;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046" name="Google Shape;2046;p11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47" name="Google Shape;2047;p1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48" name="Google Shape;2048;p113"/>
          <p:cNvSpPr txBox="1"/>
          <p:nvPr>
            <p:ph idx="2"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049" name="Google Shape;2049;p113"/>
          <p:cNvSpPr txBox="1"/>
          <p:nvPr>
            <p:ph idx="3"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050" name="Google Shape;2050;p113"/>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051" name="Google Shape;2051;p1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2" name="Google Shape;2052;p113"/>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53" name="Google Shape;2053;p113"/>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2054" name="Shape 2054"/>
        <p:cNvGrpSpPr/>
        <p:nvPr/>
      </p:nvGrpSpPr>
      <p:grpSpPr>
        <a:xfrm>
          <a:off x="0" y="0"/>
          <a:ext cx="0" cy="0"/>
          <a:chOff x="0" y="0"/>
          <a:chExt cx="0" cy="0"/>
        </a:xfrm>
      </p:grpSpPr>
      <p:cxnSp>
        <p:nvCxnSpPr>
          <p:cNvPr id="2055" name="Google Shape;2055;p1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56" name="Google Shape;2056;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057" name="Google Shape;2057;p114"/>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58" name="Google Shape;2058;p1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59" name="Google Shape;2059;p114"/>
          <p:cNvSpPr txBox="1"/>
          <p:nvPr>
            <p:ph idx="2"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060" name="Google Shape;2060;p114"/>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061" name="Google Shape;2061;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2" name="Google Shape;2062;p114"/>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63" name="Google Shape;2063;p114"/>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USTOM_4_18_1">
    <p:spTree>
      <p:nvGrpSpPr>
        <p:cNvPr id="2064" name="Shape 2064"/>
        <p:cNvGrpSpPr/>
        <p:nvPr/>
      </p:nvGrpSpPr>
      <p:grpSpPr>
        <a:xfrm>
          <a:off x="0" y="0"/>
          <a:ext cx="0" cy="0"/>
          <a:chOff x="0" y="0"/>
          <a:chExt cx="0" cy="0"/>
        </a:xfrm>
      </p:grpSpPr>
      <p:sp>
        <p:nvSpPr>
          <p:cNvPr id="2065" name="Google Shape;2065;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66" name="Google Shape;2066;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67" name="Google Shape;2067;p11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68" name="Google Shape;2068;p1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9" name="Google Shape;2069;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1">
  <p:cSld name="CUSTOM_4_18_2">
    <p:spTree>
      <p:nvGrpSpPr>
        <p:cNvPr id="2070" name="Shape 2070"/>
        <p:cNvGrpSpPr/>
        <p:nvPr/>
      </p:nvGrpSpPr>
      <p:grpSpPr>
        <a:xfrm>
          <a:off x="0" y="0"/>
          <a:ext cx="0" cy="0"/>
          <a:chOff x="0" y="0"/>
          <a:chExt cx="0" cy="0"/>
        </a:xfrm>
      </p:grpSpPr>
      <p:sp>
        <p:nvSpPr>
          <p:cNvPr id="2071" name="Google Shape;2071;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72" name="Google Shape;2072;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73" name="Google Shape;2073;p11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74" name="Google Shape;2074;p1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5" name="Google Shape;2075;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2076" name="Shape 2076"/>
        <p:cNvGrpSpPr/>
        <p:nvPr/>
      </p:nvGrpSpPr>
      <p:grpSpPr>
        <a:xfrm>
          <a:off x="0" y="0"/>
          <a:ext cx="0" cy="0"/>
          <a:chOff x="0" y="0"/>
          <a:chExt cx="0" cy="0"/>
        </a:xfrm>
      </p:grpSpPr>
      <p:sp>
        <p:nvSpPr>
          <p:cNvPr id="2077" name="Google Shape;2077;p117"/>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78" name="Google Shape;2078;p117"/>
          <p:cNvSpPr txBox="1"/>
          <p:nvPr>
            <p:ph type="title"/>
          </p:nvPr>
        </p:nvSpPr>
        <p:spPr>
          <a:xfrm>
            <a:off x="885051" y="1100351"/>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2079" name="Google Shape;2079;p11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080" name="Google Shape;2080;p117"/>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2081" name="Google Shape;2081;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82" name="Google Shape;2082;p117"/>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083" name="Google Shape;2083;p117"/>
          <p:cNvSpPr txBox="1"/>
          <p:nvPr>
            <p:ph idx="2" type="subTitle"/>
          </p:nvPr>
        </p:nvSpPr>
        <p:spPr>
          <a:xfrm>
            <a:off x="885125" y="1653551"/>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2084" name="Google Shape;2084;p117"/>
          <p:cNvSpPr txBox="1"/>
          <p:nvPr>
            <p:ph idx="3" type="subTitle"/>
          </p:nvPr>
        </p:nvSpPr>
        <p:spPr>
          <a:xfrm>
            <a:off x="885051" y="6169551"/>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2085" name="Google Shape;2085;p117"/>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2">
  <p:cSld name="CUSTOM_4_18_3">
    <p:spTree>
      <p:nvGrpSpPr>
        <p:cNvPr id="2086" name="Shape 2086"/>
        <p:cNvGrpSpPr/>
        <p:nvPr/>
      </p:nvGrpSpPr>
      <p:grpSpPr>
        <a:xfrm>
          <a:off x="0" y="0"/>
          <a:ext cx="0" cy="0"/>
          <a:chOff x="0" y="0"/>
          <a:chExt cx="0" cy="0"/>
        </a:xfrm>
      </p:grpSpPr>
      <p:sp>
        <p:nvSpPr>
          <p:cNvPr id="2087" name="Google Shape;2087;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88" name="Google Shape;2088;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89" name="Google Shape;2089;p11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90" name="Google Shape;2090;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91" name="Google Shape;2091;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4">
    <p:spTree>
      <p:nvGrpSpPr>
        <p:cNvPr id="2092" name="Shape 2092"/>
        <p:cNvGrpSpPr/>
        <p:nvPr/>
      </p:nvGrpSpPr>
      <p:grpSpPr>
        <a:xfrm>
          <a:off x="0" y="0"/>
          <a:ext cx="0" cy="0"/>
          <a:chOff x="0" y="0"/>
          <a:chExt cx="0" cy="0"/>
        </a:xfrm>
      </p:grpSpPr>
      <p:sp>
        <p:nvSpPr>
          <p:cNvPr id="2093" name="Google Shape;2093;p119"/>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94" name="Google Shape;2094;p119"/>
          <p:cNvSpPr txBox="1"/>
          <p:nvPr>
            <p:ph type="title"/>
          </p:nvPr>
        </p:nvSpPr>
        <p:spPr>
          <a:xfrm>
            <a:off x="885051" y="1100351"/>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2095" name="Google Shape;2095;p11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096" name="Google Shape;2096;p119"/>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2097" name="Google Shape;2097;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98" name="Google Shape;2098;p119"/>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099" name="Google Shape;2099;p119"/>
          <p:cNvSpPr txBox="1"/>
          <p:nvPr>
            <p:ph idx="2" type="subTitle"/>
          </p:nvPr>
        </p:nvSpPr>
        <p:spPr>
          <a:xfrm>
            <a:off x="885125" y="1653551"/>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2100" name="Google Shape;2100;p119"/>
          <p:cNvSpPr txBox="1"/>
          <p:nvPr>
            <p:ph idx="3" type="subTitle"/>
          </p:nvPr>
        </p:nvSpPr>
        <p:spPr>
          <a:xfrm>
            <a:off x="885051" y="6169551"/>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2101" name="Google Shape;2101;p119"/>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3">
  <p:cSld name="CUSTOM_4_18_4">
    <p:spTree>
      <p:nvGrpSpPr>
        <p:cNvPr id="2102" name="Shape 2102"/>
        <p:cNvGrpSpPr/>
        <p:nvPr/>
      </p:nvGrpSpPr>
      <p:grpSpPr>
        <a:xfrm>
          <a:off x="0" y="0"/>
          <a:ext cx="0" cy="0"/>
          <a:chOff x="0" y="0"/>
          <a:chExt cx="0" cy="0"/>
        </a:xfrm>
      </p:grpSpPr>
      <p:sp>
        <p:nvSpPr>
          <p:cNvPr id="2103" name="Google Shape;2103;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104" name="Google Shape;2104;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05" name="Google Shape;2105;p12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106" name="Google Shape;2106;p1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07" name="Google Shape;2107;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5">
    <p:spTree>
      <p:nvGrpSpPr>
        <p:cNvPr id="2108" name="Shape 2108"/>
        <p:cNvGrpSpPr/>
        <p:nvPr/>
      </p:nvGrpSpPr>
      <p:grpSpPr>
        <a:xfrm>
          <a:off x="0" y="0"/>
          <a:ext cx="0" cy="0"/>
          <a:chOff x="0" y="0"/>
          <a:chExt cx="0" cy="0"/>
        </a:xfrm>
      </p:grpSpPr>
      <p:sp>
        <p:nvSpPr>
          <p:cNvPr id="2109" name="Google Shape;2109;p121"/>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110" name="Google Shape;2110;p121"/>
          <p:cNvSpPr txBox="1"/>
          <p:nvPr>
            <p:ph type="title"/>
          </p:nvPr>
        </p:nvSpPr>
        <p:spPr>
          <a:xfrm>
            <a:off x="885051" y="1100351"/>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2111" name="Google Shape;2111;p12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112" name="Google Shape;2112;p121"/>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2113" name="Google Shape;2113;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14" name="Google Shape;2114;p121"/>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115" name="Google Shape;2115;p121"/>
          <p:cNvSpPr txBox="1"/>
          <p:nvPr>
            <p:ph idx="2" type="subTitle"/>
          </p:nvPr>
        </p:nvSpPr>
        <p:spPr>
          <a:xfrm>
            <a:off x="885125" y="1653551"/>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2116" name="Google Shape;2116;p121"/>
          <p:cNvSpPr txBox="1"/>
          <p:nvPr>
            <p:ph idx="3" type="subTitle"/>
          </p:nvPr>
        </p:nvSpPr>
        <p:spPr>
          <a:xfrm>
            <a:off x="885051" y="6169551"/>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2117" name="Google Shape;2117;p121"/>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13"/>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45" name="Google Shape;145;p13"/>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146" name="Google Shape;146;p1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47" name="Google Shape;147;p1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48" name="Google Shape;148;p1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49" name="Google Shape;149;p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3"/>
          <p:cNvSpPr/>
          <p:nvPr/>
        </p:nvSpPr>
        <p:spPr>
          <a:xfrm>
            <a:off x="9828300" y="6186225"/>
            <a:ext cx="1163100" cy="59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3"/>
          <p:cNvPicPr preferRelativeResize="0"/>
          <p:nvPr/>
        </p:nvPicPr>
        <p:blipFill>
          <a:blip r:embed="rId3">
            <a:alphaModFix/>
          </a:blip>
          <a:stretch>
            <a:fillRect/>
          </a:stretch>
        </p:blipFill>
        <p:spPr>
          <a:xfrm rot="5400000">
            <a:off x="5397800" y="3234612"/>
            <a:ext cx="6868025" cy="388775"/>
          </a:xfrm>
          <a:prstGeom prst="rect">
            <a:avLst/>
          </a:prstGeom>
          <a:noFill/>
          <a:ln>
            <a:noFill/>
          </a:ln>
        </p:spPr>
      </p:pic>
      <p:pic>
        <p:nvPicPr>
          <p:cNvPr id="152" name="Google Shape;152;p13"/>
          <p:cNvPicPr preferRelativeResize="0"/>
          <p:nvPr/>
        </p:nvPicPr>
        <p:blipFill>
          <a:blip r:embed="rId4">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White #1">
  <p:cSld name="CUSTOM_2_1_1_2">
    <p:bg>
      <p:bgPr>
        <a:blipFill>
          <a:blip r:embed="rId2">
            <a:alphaModFix/>
          </a:blip>
          <a:stretch>
            <a:fillRect/>
          </a:stretch>
        </a:blipFill>
      </p:bgPr>
    </p:bg>
    <p:spTree>
      <p:nvGrpSpPr>
        <p:cNvPr id="2118" name="Shape 2118"/>
        <p:cNvGrpSpPr/>
        <p:nvPr/>
      </p:nvGrpSpPr>
      <p:grpSpPr>
        <a:xfrm>
          <a:off x="0" y="0"/>
          <a:ext cx="0" cy="0"/>
          <a:chOff x="0" y="0"/>
          <a:chExt cx="0" cy="0"/>
        </a:xfrm>
      </p:grpSpPr>
      <p:sp>
        <p:nvSpPr>
          <p:cNvPr id="2119" name="Google Shape;2119;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000000"/>
              </a:buClr>
              <a:buSzPts val="1100"/>
              <a:buFont typeface="Red Hat Text Medium"/>
              <a:buNone/>
              <a:defRPr sz="1100">
                <a:latin typeface="Red Hat Text Medium"/>
                <a:ea typeface="Red Hat Text Medium"/>
                <a:cs typeface="Red Hat Text Medium"/>
                <a:sym typeface="Red Hat Text Medium"/>
              </a:defRPr>
            </a:lvl1pPr>
            <a:lvl2pPr lvl="1">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2pPr>
            <a:lvl3pPr lvl="2">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3pPr>
            <a:lvl4pPr lvl="3">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4pPr>
            <a:lvl5pPr lvl="4">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5pPr>
            <a:lvl6pPr lvl="5">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6pPr>
            <a:lvl7pPr lvl="6">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7pPr>
            <a:lvl8pPr lvl="7">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8pPr>
            <a:lvl9pPr lvl="8">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9pPr>
          </a:lstStyle>
          <a:p/>
        </p:txBody>
      </p:sp>
      <p:sp>
        <p:nvSpPr>
          <p:cNvPr id="2120" name="Google Shape;2120;p122"/>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rgbClr val="000000"/>
                </a:solidFill>
              </a:defRPr>
            </a:lvl2pPr>
            <a:lvl3pPr lvl="2">
              <a:spcBef>
                <a:spcPts val="0"/>
              </a:spcBef>
              <a:spcAft>
                <a:spcPts val="0"/>
              </a:spcAft>
              <a:buNone/>
              <a:defRPr sz="6000">
                <a:solidFill>
                  <a:srgbClr val="000000"/>
                </a:solidFill>
              </a:defRPr>
            </a:lvl3pPr>
            <a:lvl4pPr lvl="3">
              <a:spcBef>
                <a:spcPts val="0"/>
              </a:spcBef>
              <a:spcAft>
                <a:spcPts val="0"/>
              </a:spcAft>
              <a:buNone/>
              <a:defRPr sz="6000">
                <a:solidFill>
                  <a:srgbClr val="000000"/>
                </a:solidFill>
              </a:defRPr>
            </a:lvl4pPr>
            <a:lvl5pPr lvl="4">
              <a:spcBef>
                <a:spcPts val="0"/>
              </a:spcBef>
              <a:spcAft>
                <a:spcPts val="0"/>
              </a:spcAft>
              <a:buNone/>
              <a:defRPr sz="6000">
                <a:solidFill>
                  <a:srgbClr val="000000"/>
                </a:solidFill>
              </a:defRPr>
            </a:lvl5pPr>
            <a:lvl6pPr lvl="5">
              <a:spcBef>
                <a:spcPts val="0"/>
              </a:spcBef>
              <a:spcAft>
                <a:spcPts val="0"/>
              </a:spcAft>
              <a:buNone/>
              <a:defRPr sz="6000">
                <a:solidFill>
                  <a:srgbClr val="000000"/>
                </a:solidFill>
              </a:defRPr>
            </a:lvl6pPr>
            <a:lvl7pPr lvl="6">
              <a:spcBef>
                <a:spcPts val="0"/>
              </a:spcBef>
              <a:spcAft>
                <a:spcPts val="0"/>
              </a:spcAft>
              <a:buNone/>
              <a:defRPr sz="6000">
                <a:solidFill>
                  <a:srgbClr val="000000"/>
                </a:solidFill>
              </a:defRPr>
            </a:lvl7pPr>
            <a:lvl8pPr lvl="7">
              <a:spcBef>
                <a:spcPts val="0"/>
              </a:spcBef>
              <a:spcAft>
                <a:spcPts val="0"/>
              </a:spcAft>
              <a:buNone/>
              <a:defRPr sz="6000">
                <a:solidFill>
                  <a:srgbClr val="000000"/>
                </a:solidFill>
              </a:defRPr>
            </a:lvl8pPr>
            <a:lvl9pPr lvl="8">
              <a:spcBef>
                <a:spcPts val="0"/>
              </a:spcBef>
              <a:spcAft>
                <a:spcPts val="0"/>
              </a:spcAft>
              <a:buNone/>
              <a:defRPr sz="6000">
                <a:solidFill>
                  <a:srgbClr val="000000"/>
                </a:solidFill>
              </a:defRPr>
            </a:lvl9pPr>
          </a:lstStyle>
          <a:p/>
        </p:txBody>
      </p:sp>
      <p:sp>
        <p:nvSpPr>
          <p:cNvPr id="2121" name="Google Shape;2121;p1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White #1 1">
  <p:cSld name="CUSTOM_2_1_1_3">
    <p:bg>
      <p:bgPr>
        <a:blipFill>
          <a:blip r:embed="rId2">
            <a:alphaModFix/>
          </a:blip>
          <a:stretch>
            <a:fillRect/>
          </a:stretch>
        </a:blipFill>
      </p:bgPr>
    </p:bg>
    <p:spTree>
      <p:nvGrpSpPr>
        <p:cNvPr id="2122" name="Shape 2122"/>
        <p:cNvGrpSpPr/>
        <p:nvPr/>
      </p:nvGrpSpPr>
      <p:grpSpPr>
        <a:xfrm>
          <a:off x="0" y="0"/>
          <a:ext cx="0" cy="0"/>
          <a:chOff x="0" y="0"/>
          <a:chExt cx="0" cy="0"/>
        </a:xfrm>
      </p:grpSpPr>
      <p:sp>
        <p:nvSpPr>
          <p:cNvPr id="2123" name="Google Shape;2123;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000000"/>
              </a:buClr>
              <a:buSzPts val="1100"/>
              <a:buFont typeface="Red Hat Text Medium"/>
              <a:buNone/>
              <a:defRPr sz="1100">
                <a:latin typeface="Red Hat Text Medium"/>
                <a:ea typeface="Red Hat Text Medium"/>
                <a:cs typeface="Red Hat Text Medium"/>
                <a:sym typeface="Red Hat Text Medium"/>
              </a:defRPr>
            </a:lvl1pPr>
            <a:lvl2pPr lvl="1">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2pPr>
            <a:lvl3pPr lvl="2">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3pPr>
            <a:lvl4pPr lvl="3">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4pPr>
            <a:lvl5pPr lvl="4">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5pPr>
            <a:lvl6pPr lvl="5">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6pPr>
            <a:lvl7pPr lvl="6">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7pPr>
            <a:lvl8pPr lvl="7">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8pPr>
            <a:lvl9pPr lvl="8">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9pPr>
          </a:lstStyle>
          <a:p/>
        </p:txBody>
      </p:sp>
      <p:sp>
        <p:nvSpPr>
          <p:cNvPr id="2124" name="Google Shape;2124;p123"/>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rgbClr val="000000"/>
                </a:solidFill>
              </a:defRPr>
            </a:lvl2pPr>
            <a:lvl3pPr lvl="2">
              <a:spcBef>
                <a:spcPts val="0"/>
              </a:spcBef>
              <a:spcAft>
                <a:spcPts val="0"/>
              </a:spcAft>
              <a:buNone/>
              <a:defRPr sz="6000">
                <a:solidFill>
                  <a:srgbClr val="000000"/>
                </a:solidFill>
              </a:defRPr>
            </a:lvl3pPr>
            <a:lvl4pPr lvl="3">
              <a:spcBef>
                <a:spcPts val="0"/>
              </a:spcBef>
              <a:spcAft>
                <a:spcPts val="0"/>
              </a:spcAft>
              <a:buNone/>
              <a:defRPr sz="6000">
                <a:solidFill>
                  <a:srgbClr val="000000"/>
                </a:solidFill>
              </a:defRPr>
            </a:lvl4pPr>
            <a:lvl5pPr lvl="4">
              <a:spcBef>
                <a:spcPts val="0"/>
              </a:spcBef>
              <a:spcAft>
                <a:spcPts val="0"/>
              </a:spcAft>
              <a:buNone/>
              <a:defRPr sz="6000">
                <a:solidFill>
                  <a:srgbClr val="000000"/>
                </a:solidFill>
              </a:defRPr>
            </a:lvl5pPr>
            <a:lvl6pPr lvl="5">
              <a:spcBef>
                <a:spcPts val="0"/>
              </a:spcBef>
              <a:spcAft>
                <a:spcPts val="0"/>
              </a:spcAft>
              <a:buNone/>
              <a:defRPr sz="6000">
                <a:solidFill>
                  <a:srgbClr val="000000"/>
                </a:solidFill>
              </a:defRPr>
            </a:lvl6pPr>
            <a:lvl7pPr lvl="6">
              <a:spcBef>
                <a:spcPts val="0"/>
              </a:spcBef>
              <a:spcAft>
                <a:spcPts val="0"/>
              </a:spcAft>
              <a:buNone/>
              <a:defRPr sz="6000">
                <a:solidFill>
                  <a:srgbClr val="000000"/>
                </a:solidFill>
              </a:defRPr>
            </a:lvl7pPr>
            <a:lvl8pPr lvl="7">
              <a:spcBef>
                <a:spcPts val="0"/>
              </a:spcBef>
              <a:spcAft>
                <a:spcPts val="0"/>
              </a:spcAft>
              <a:buNone/>
              <a:defRPr sz="6000">
                <a:solidFill>
                  <a:srgbClr val="000000"/>
                </a:solidFill>
              </a:defRPr>
            </a:lvl8pPr>
            <a:lvl9pPr lvl="8">
              <a:spcBef>
                <a:spcPts val="0"/>
              </a:spcBef>
              <a:spcAft>
                <a:spcPts val="0"/>
              </a:spcAft>
              <a:buNone/>
              <a:defRPr sz="6000">
                <a:solidFill>
                  <a:srgbClr val="000000"/>
                </a:solidFill>
              </a:defRPr>
            </a:lvl9pPr>
          </a:lstStyle>
          <a:p/>
        </p:txBody>
      </p:sp>
      <p:sp>
        <p:nvSpPr>
          <p:cNvPr id="2125" name="Google Shape;2125;p1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6" name="Shape 2126"/>
        <p:cNvGrpSpPr/>
        <p:nvPr/>
      </p:nvGrpSpPr>
      <p:grpSpPr>
        <a:xfrm>
          <a:off x="0" y="0"/>
          <a:ext cx="0" cy="0"/>
          <a:chOff x="0" y="0"/>
          <a:chExt cx="0" cy="0"/>
        </a:xfrm>
      </p:grpSpPr>
      <p:sp>
        <p:nvSpPr>
          <p:cNvPr id="2127" name="Google Shape;2127;p124"/>
          <p:cNvSpPr txBox="1"/>
          <p:nvPr>
            <p:ph idx="12" type="sldNum"/>
          </p:nvPr>
        </p:nvSpPr>
        <p:spPr>
          <a:xfrm>
            <a:off x="11296610" y="6217622"/>
            <a:ext cx="731700" cy="524700"/>
          </a:xfrm>
          <a:prstGeom prst="rect">
            <a:avLst/>
          </a:prstGeom>
        </p:spPr>
        <p:txBody>
          <a:bodyPr anchorCtr="0" anchor="t" bIns="91425" lIns="91425" spcFirstLastPara="1" rIns="91425" wrap="square" tIns="91425">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25">
    <p:spTree>
      <p:nvGrpSpPr>
        <p:cNvPr id="2128" name="Shape 2128"/>
        <p:cNvGrpSpPr/>
        <p:nvPr/>
      </p:nvGrpSpPr>
      <p:grpSpPr>
        <a:xfrm>
          <a:off x="0" y="0"/>
          <a:ext cx="0" cy="0"/>
          <a:chOff x="0" y="0"/>
          <a:chExt cx="0" cy="0"/>
        </a:xfrm>
      </p:grpSpPr>
      <p:sp>
        <p:nvSpPr>
          <p:cNvPr id="2129" name="Google Shape;2129;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130" name="Google Shape;2130;p1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31" name="Google Shape;2131;p12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132" name="Google Shape;2132;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33" name="Google Shape;2133;p1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34" name="Google Shape;2134;p125"/>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135" name="Google Shape;2135;p12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136" name="Google Shape;2136;p12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1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rgbClr val="8B5CF6"/>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55" name="Google Shape;155;p14"/>
          <p:cNvCxnSpPr/>
          <p:nvPr/>
        </p:nvCxnSpPr>
        <p:spPr>
          <a:xfrm rot="10800000">
            <a:off x="447767" y="6401400"/>
            <a:ext cx="0" cy="456600"/>
          </a:xfrm>
          <a:prstGeom prst="straightConnector1">
            <a:avLst/>
          </a:prstGeom>
          <a:noFill/>
          <a:ln cap="flat" cmpd="sng" w="9525">
            <a:solidFill>
              <a:srgbClr val="892CA0"/>
            </a:solidFill>
            <a:prstDash val="solid"/>
            <a:round/>
            <a:headEnd len="med" w="med" type="none"/>
            <a:tailEnd len="med" w="med" type="none"/>
          </a:ln>
        </p:spPr>
      </p:cxnSp>
      <p:sp>
        <p:nvSpPr>
          <p:cNvPr id="156" name="Google Shape;156;p1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57" name="Google Shape;157;p14"/>
          <p:cNvCxnSpPr/>
          <p:nvPr/>
        </p:nvCxnSpPr>
        <p:spPr>
          <a:xfrm>
            <a:off x="2076025" y="1653700"/>
            <a:ext cx="1390800" cy="0"/>
          </a:xfrm>
          <a:prstGeom prst="straightConnector1">
            <a:avLst/>
          </a:prstGeom>
          <a:noFill/>
          <a:ln cap="flat" cmpd="sng" w="9525">
            <a:solidFill>
              <a:srgbClr val="8B5CF6"/>
            </a:solidFill>
            <a:prstDash val="solid"/>
            <a:round/>
            <a:headEnd len="med" w="med" type="none"/>
            <a:tailEnd len="med" w="med" type="none"/>
          </a:ln>
        </p:spPr>
      </p:cxnSp>
      <p:sp>
        <p:nvSpPr>
          <p:cNvPr id="158" name="Google Shape;158;p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9" name="Google Shape;159;p14"/>
          <p:cNvSpPr/>
          <p:nvPr/>
        </p:nvSpPr>
        <p:spPr>
          <a:xfrm>
            <a:off x="9878425" y="6246400"/>
            <a:ext cx="752100" cy="421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4"/>
          <p:cNvPicPr preferRelativeResize="0"/>
          <p:nvPr/>
        </p:nvPicPr>
        <p:blipFill>
          <a:blip r:embed="rId3">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15"/>
          <p:cNvSpPr/>
          <p:nvPr/>
        </p:nvSpPr>
        <p:spPr>
          <a:xfrm>
            <a:off x="9156525" y="6015800"/>
            <a:ext cx="1814700" cy="69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15"/>
          <p:cNvPicPr preferRelativeResize="0"/>
          <p:nvPr/>
        </p:nvPicPr>
        <p:blipFill>
          <a:blip r:embed="rId3">
            <a:alphaModFix/>
          </a:blip>
          <a:stretch>
            <a:fillRect/>
          </a:stretch>
        </p:blipFill>
        <p:spPr>
          <a:xfrm>
            <a:off x="0" y="0"/>
            <a:ext cx="12192002" cy="5878874"/>
          </a:xfrm>
          <a:prstGeom prst="rect">
            <a:avLst/>
          </a:prstGeom>
          <a:noFill/>
          <a:ln>
            <a:noFill/>
          </a:ln>
        </p:spPr>
      </p:pic>
      <p:sp>
        <p:nvSpPr>
          <p:cNvPr id="164" name="Google Shape;164;p1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65" name="Google Shape;165;p1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66" name="Google Shape;166;p15"/>
          <p:cNvCxnSpPr/>
          <p:nvPr/>
        </p:nvCxnSpPr>
        <p:spPr>
          <a:xfrm>
            <a:off x="2076025" y="1653700"/>
            <a:ext cx="1390800" cy="0"/>
          </a:xfrm>
          <a:prstGeom prst="straightConnector1">
            <a:avLst/>
          </a:prstGeom>
          <a:noFill/>
          <a:ln cap="flat" cmpd="sng" w="9525">
            <a:solidFill>
              <a:srgbClr val="8B5CF6"/>
            </a:solidFill>
            <a:prstDash val="solid"/>
            <a:round/>
            <a:headEnd len="med" w="med" type="none"/>
            <a:tailEnd len="med" w="med" type="none"/>
          </a:ln>
        </p:spPr>
      </p:cxnSp>
      <p:cxnSp>
        <p:nvCxnSpPr>
          <p:cNvPr id="167" name="Google Shape;167;p1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68" name="Google Shape;168;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69" name="Google Shape;169;p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15"/>
          <p:cNvPicPr preferRelativeResize="0"/>
          <p:nvPr/>
        </p:nvPicPr>
        <p:blipFill>
          <a:blip r:embed="rId4">
            <a:alphaModFix/>
          </a:blip>
          <a:stretch>
            <a:fillRect/>
          </a:stretch>
        </p:blipFill>
        <p:spPr>
          <a:xfrm>
            <a:off x="-33637" y="5601250"/>
            <a:ext cx="12259276" cy="410100"/>
          </a:xfrm>
          <a:prstGeom prst="rect">
            <a:avLst/>
          </a:prstGeom>
          <a:noFill/>
          <a:ln>
            <a:noFill/>
          </a:ln>
        </p:spPr>
      </p:pic>
      <p:pic>
        <p:nvPicPr>
          <p:cNvPr id="171" name="Google Shape;171;p15"/>
          <p:cNvPicPr preferRelativeResize="0"/>
          <p:nvPr/>
        </p:nvPicPr>
        <p:blipFill>
          <a:blip r:embed="rId5">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solidFill>
          <a:srgbClr val="B4A7D6"/>
        </a:solidFill>
      </p:bgPr>
    </p:bg>
    <p:spTree>
      <p:nvGrpSpPr>
        <p:cNvPr id="172" name="Shape 172"/>
        <p:cNvGrpSpPr/>
        <p:nvPr/>
      </p:nvGrpSpPr>
      <p:grpSpPr>
        <a:xfrm>
          <a:off x="0" y="0"/>
          <a:ext cx="0" cy="0"/>
          <a:chOff x="0" y="0"/>
          <a:chExt cx="0" cy="0"/>
        </a:xfrm>
      </p:grpSpPr>
      <p:sp>
        <p:nvSpPr>
          <p:cNvPr id="173" name="Google Shape;173;p16"/>
          <p:cNvSpPr/>
          <p:nvPr/>
        </p:nvSpPr>
        <p:spPr>
          <a:xfrm>
            <a:off x="9938575" y="6136100"/>
            <a:ext cx="772800" cy="501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16"/>
          <p:cNvPicPr preferRelativeResize="0"/>
          <p:nvPr/>
        </p:nvPicPr>
        <p:blipFill>
          <a:blip r:embed="rId2">
            <a:alphaModFix/>
          </a:blip>
          <a:stretch>
            <a:fillRect/>
          </a:stretch>
        </p:blipFill>
        <p:spPr>
          <a:xfrm>
            <a:off x="-50" y="75"/>
            <a:ext cx="4494352" cy="6857999"/>
          </a:xfrm>
          <a:prstGeom prst="rect">
            <a:avLst/>
          </a:prstGeom>
          <a:noFill/>
          <a:ln>
            <a:noFill/>
          </a:ln>
        </p:spPr>
      </p:pic>
      <p:sp>
        <p:nvSpPr>
          <p:cNvPr id="175" name="Google Shape;175;p1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76" name="Google Shape;176;p1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77" name="Google Shape;177;p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78" name="Google Shape;178;p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9" name="Google Shape;179;p16"/>
          <p:cNvPicPr preferRelativeResize="0"/>
          <p:nvPr/>
        </p:nvPicPr>
        <p:blipFill>
          <a:blip r:embed="rId3">
            <a:alphaModFix/>
          </a:blip>
          <a:stretch>
            <a:fillRect/>
          </a:stretch>
        </p:blipFill>
        <p:spPr>
          <a:xfrm>
            <a:off x="9183102" y="6038250"/>
            <a:ext cx="2762450" cy="5137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80" name="Shape 180"/>
        <p:cNvGrpSpPr/>
        <p:nvPr/>
      </p:nvGrpSpPr>
      <p:grpSpPr>
        <a:xfrm>
          <a:off x="0" y="0"/>
          <a:ext cx="0" cy="0"/>
          <a:chOff x="0" y="0"/>
          <a:chExt cx="0" cy="0"/>
        </a:xfrm>
      </p:grpSpPr>
      <p:sp>
        <p:nvSpPr>
          <p:cNvPr id="181" name="Google Shape;181;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182" name="Google Shape;182;p1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83" name="Google Shape;183;p1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84" name="Google Shape;184;p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5" name="Google Shape;185;p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86" name="Google Shape;186;p1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87" name="Google Shape;187;p1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188" name="Google Shape;188;p17"/>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7"/>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90" name="Shape 190"/>
        <p:cNvGrpSpPr/>
        <p:nvPr/>
      </p:nvGrpSpPr>
      <p:grpSpPr>
        <a:xfrm>
          <a:off x="0" y="0"/>
          <a:ext cx="0" cy="0"/>
          <a:chOff x="0" y="0"/>
          <a:chExt cx="0" cy="0"/>
        </a:xfrm>
      </p:grpSpPr>
      <p:sp>
        <p:nvSpPr>
          <p:cNvPr id="191" name="Google Shape;191;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cxnSp>
        <p:nvCxnSpPr>
          <p:cNvPr id="192" name="Google Shape;192;p1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93" name="Google Shape;193;p1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94" name="Google Shape;194;p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5" name="Google Shape;195;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6" name="Google Shape;196;p1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202" name="Google Shape;202;p1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03" name="Google Shape;203;p18"/>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04" name="Google Shape;204;p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5" name="Google Shape;205;p1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06" name="Google Shape;206;p18"/>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18"/>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08" name="Shape 208"/>
        <p:cNvGrpSpPr/>
        <p:nvPr/>
      </p:nvGrpSpPr>
      <p:grpSpPr>
        <a:xfrm>
          <a:off x="0" y="0"/>
          <a:ext cx="0" cy="0"/>
          <a:chOff x="0" y="0"/>
          <a:chExt cx="0" cy="0"/>
        </a:xfrm>
      </p:grpSpPr>
      <p:sp>
        <p:nvSpPr>
          <p:cNvPr id="209" name="Google Shape;209;p19"/>
          <p:cNvSpPr/>
          <p:nvPr/>
        </p:nvSpPr>
        <p:spPr>
          <a:xfrm>
            <a:off x="9838325" y="574430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1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11" name="Google Shape;211;p1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12" name="Google Shape;212;p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3" name="Google Shape;213;p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4" name="Google Shape;214;p1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19" name="Google Shape;219;p1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20" name="Google Shape;220;p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1" name="Google Shape;221;p1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22" name="Google Shape;222;p19"/>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pic>
        <p:nvPicPr>
          <p:cNvPr id="223" name="Google Shape;223;p19"/>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24" name="Shape 224"/>
        <p:cNvGrpSpPr/>
        <p:nvPr/>
      </p:nvGrpSpPr>
      <p:grpSpPr>
        <a:xfrm>
          <a:off x="0" y="0"/>
          <a:ext cx="0" cy="0"/>
          <a:chOff x="0" y="0"/>
          <a:chExt cx="0" cy="0"/>
        </a:xfrm>
      </p:grpSpPr>
      <p:cxnSp>
        <p:nvCxnSpPr>
          <p:cNvPr id="225" name="Google Shape;225;p2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26" name="Google Shape;226;p2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27" name="Google Shape;227;p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8" name="Google Shape;228;p2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29" name="Google Shape;229;p20"/>
          <p:cNvPicPr preferRelativeResize="0"/>
          <p:nvPr/>
        </p:nvPicPr>
        <p:blipFill>
          <a:blip r:embed="rId2">
            <a:alphaModFix/>
          </a:blip>
          <a:stretch>
            <a:fillRect/>
          </a:stretch>
        </p:blipFill>
        <p:spPr>
          <a:xfrm>
            <a:off x="1743525" y="2296431"/>
            <a:ext cx="8704948" cy="3247239"/>
          </a:xfrm>
          <a:prstGeom prst="rect">
            <a:avLst/>
          </a:prstGeom>
          <a:noFill/>
          <a:ln>
            <a:noFill/>
          </a:ln>
        </p:spPr>
      </p:pic>
      <p:sp>
        <p:nvSpPr>
          <p:cNvPr id="230" name="Google Shape;230;p20"/>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231" name="Google Shape;231;p20"/>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2" name="Google Shape;232;p20"/>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3" name="Google Shape;233;p2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34" name="Google Shape;234;p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5" name="Google Shape;235;p2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36" name="Google Shape;236;p20"/>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0"/>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3"/>
          <p:cNvPicPr preferRelativeResize="0"/>
          <p:nvPr/>
        </p:nvPicPr>
        <p:blipFill>
          <a:blip r:embed="rId3">
            <a:alphaModFix/>
          </a:blip>
          <a:stretch>
            <a:fillRect/>
          </a:stretch>
        </p:blipFill>
        <p:spPr>
          <a:xfrm>
            <a:off x="0" y="0"/>
            <a:ext cx="12192002" cy="5878874"/>
          </a:xfrm>
          <a:prstGeom prst="rect">
            <a:avLst/>
          </a:prstGeom>
          <a:noFill/>
          <a:ln>
            <a:noFill/>
          </a:ln>
        </p:spPr>
      </p:pic>
      <p:sp>
        <p:nvSpPr>
          <p:cNvPr id="25" name="Google Shape;25;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idx="1" type="subTitle"/>
          </p:nvPr>
        </p:nvSpPr>
        <p:spPr>
          <a:xfrm>
            <a:off x="2083875" y="4234138"/>
            <a:ext cx="4146300" cy="979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7" name="Google Shape;27;p3"/>
          <p:cNvSpPr txBox="1"/>
          <p:nvPr>
            <p:ph type="title"/>
          </p:nvPr>
        </p:nvSpPr>
        <p:spPr>
          <a:xfrm>
            <a:off x="2083875" y="2148050"/>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8" name="Google Shape;28;p3"/>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29" name="Google Shape;29;p3"/>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30" name="Google Shape;30;p3"/>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31" name="Google Shape;31;p3"/>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32" name="Google Shape;32;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3" name="Google Shape;33;p3"/>
          <p:cNvSpPr txBox="1"/>
          <p:nvPr/>
        </p:nvSpPr>
        <p:spPr>
          <a:xfrm>
            <a:off x="7960475" y="2691675"/>
            <a:ext cx="3515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https://www.youtube.com/@Podman</a:t>
            </a:r>
            <a:endParaRPr>
              <a:solidFill>
                <a:schemeClr val="lt1"/>
              </a:solidFill>
              <a:latin typeface="Red Hat Display"/>
              <a:ea typeface="Red Hat Display"/>
              <a:cs typeface="Red Hat Display"/>
              <a:sym typeface="Red Hat Display"/>
            </a:endParaRPr>
          </a:p>
        </p:txBody>
      </p:sp>
      <p:sp>
        <p:nvSpPr>
          <p:cNvPr id="34" name="Google Shape;34;p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5" name="Google Shape;35;p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twitter.com/Podman</a:t>
            </a:r>
            <a:endParaRPr>
              <a:solidFill>
                <a:schemeClr val="lt1"/>
              </a:solidFill>
              <a:latin typeface="Red Hat Display"/>
              <a:ea typeface="Red Hat Display"/>
              <a:cs typeface="Red Hat Display"/>
              <a:sym typeface="Red Hat Display"/>
            </a:endParaRPr>
          </a:p>
        </p:txBody>
      </p:sp>
      <p:cxnSp>
        <p:nvCxnSpPr>
          <p:cNvPr id="36" name="Google Shape;36;p3"/>
          <p:cNvCxnSpPr/>
          <p:nvPr/>
        </p:nvCxnSpPr>
        <p:spPr>
          <a:xfrm rot="10800000">
            <a:off x="447775" y="50"/>
            <a:ext cx="0" cy="2282700"/>
          </a:xfrm>
          <a:prstGeom prst="straightConnector1">
            <a:avLst/>
          </a:prstGeom>
          <a:noFill/>
          <a:ln cap="flat" cmpd="sng" w="19050">
            <a:solidFill>
              <a:srgbClr val="8B5CF6"/>
            </a:solidFill>
            <a:prstDash val="solid"/>
            <a:round/>
            <a:headEnd len="med" w="med" type="none"/>
            <a:tailEnd len="med" w="med" type="none"/>
          </a:ln>
        </p:spPr>
      </p:cxnSp>
      <p:cxnSp>
        <p:nvCxnSpPr>
          <p:cNvPr id="37" name="Google Shape;37;p3"/>
          <p:cNvCxnSpPr/>
          <p:nvPr/>
        </p:nvCxnSpPr>
        <p:spPr>
          <a:xfrm rot="10800000">
            <a:off x="447767" y="6401400"/>
            <a:ext cx="0" cy="456600"/>
          </a:xfrm>
          <a:prstGeom prst="straightConnector1">
            <a:avLst/>
          </a:prstGeom>
          <a:noFill/>
          <a:ln cap="flat" cmpd="sng" w="19050">
            <a:solidFill>
              <a:srgbClr val="8B5CF6"/>
            </a:solidFill>
            <a:prstDash val="solid"/>
            <a:round/>
            <a:headEnd len="med" w="med" type="none"/>
            <a:tailEnd len="med" w="med" type="none"/>
          </a:ln>
        </p:spPr>
      </p:cxnSp>
      <p:sp>
        <p:nvSpPr>
          <p:cNvPr id="38" name="Google Shape;38;p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 name="Google Shape;39;p3"/>
          <p:cNvPicPr preferRelativeResize="0"/>
          <p:nvPr/>
        </p:nvPicPr>
        <p:blipFill>
          <a:blip r:embed="rId8">
            <a:alphaModFix/>
          </a:blip>
          <a:stretch>
            <a:fillRect/>
          </a:stretch>
        </p:blipFill>
        <p:spPr>
          <a:xfrm>
            <a:off x="-33637" y="5601250"/>
            <a:ext cx="12259276" cy="410100"/>
          </a:xfrm>
          <a:prstGeom prst="rect">
            <a:avLst/>
          </a:prstGeom>
          <a:noFill/>
          <a:ln>
            <a:noFill/>
          </a:ln>
        </p:spPr>
      </p:pic>
      <p:pic>
        <p:nvPicPr>
          <p:cNvPr id="40" name="Google Shape;40;p3"/>
          <p:cNvPicPr preferRelativeResize="0"/>
          <p:nvPr/>
        </p:nvPicPr>
        <p:blipFill>
          <a:blip r:embed="rId9">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38" name="Shape 238"/>
        <p:cNvGrpSpPr/>
        <p:nvPr/>
      </p:nvGrpSpPr>
      <p:grpSpPr>
        <a:xfrm>
          <a:off x="0" y="0"/>
          <a:ext cx="0" cy="0"/>
          <a:chOff x="0" y="0"/>
          <a:chExt cx="0" cy="0"/>
        </a:xfrm>
      </p:grpSpPr>
      <p:sp>
        <p:nvSpPr>
          <p:cNvPr id="239" name="Google Shape;239;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40" name="Google Shape;240;p2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41" name="Google Shape;241;p2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42" name="Google Shape;242;p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3" name="Google Shape;243;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4" name="Google Shape;244;p21"/>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1"/>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46" name="Shape 246"/>
        <p:cNvGrpSpPr/>
        <p:nvPr/>
      </p:nvGrpSpPr>
      <p:grpSpPr>
        <a:xfrm>
          <a:off x="0" y="0"/>
          <a:ext cx="0" cy="0"/>
          <a:chOff x="0" y="0"/>
          <a:chExt cx="0" cy="0"/>
        </a:xfrm>
      </p:grpSpPr>
      <p:sp>
        <p:nvSpPr>
          <p:cNvPr id="247" name="Google Shape;247;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48" name="Google Shape;248;p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9" name="Google Shape;249;p2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50" name="Google Shape;250;p2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51" name="Google Shape;251;p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2" name="Google Shape;252;p2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53" name="Google Shape;253;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4" name="Google Shape;254;p2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Clr>
                <a:srgbClr val="8B5CF6"/>
              </a:buClr>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255" name="Google Shape;255;p22"/>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2"/>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57" name="Shape 257"/>
        <p:cNvGrpSpPr/>
        <p:nvPr/>
      </p:nvGrpSpPr>
      <p:grpSpPr>
        <a:xfrm>
          <a:off x="0" y="0"/>
          <a:ext cx="0" cy="0"/>
          <a:chOff x="0" y="0"/>
          <a:chExt cx="0" cy="0"/>
        </a:xfrm>
      </p:grpSpPr>
      <p:cxnSp>
        <p:nvCxnSpPr>
          <p:cNvPr id="258" name="Google Shape;258;p2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59" name="Google Shape;259;p2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60" name="Google Shape;260;p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2" name="Google Shape;262;p2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9pPr>
          </a:lstStyle>
          <a:p/>
        </p:txBody>
      </p:sp>
      <p:sp>
        <p:nvSpPr>
          <p:cNvPr id="263" name="Google Shape;263;p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4" name="Google Shape;264;p2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65" name="Google Shape;265;p23"/>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3"/>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67" name="Shape 267"/>
        <p:cNvGrpSpPr/>
        <p:nvPr/>
      </p:nvGrpSpPr>
      <p:grpSpPr>
        <a:xfrm>
          <a:off x="0" y="0"/>
          <a:ext cx="0" cy="0"/>
          <a:chOff x="0" y="0"/>
          <a:chExt cx="0" cy="0"/>
        </a:xfrm>
      </p:grpSpPr>
      <p:sp>
        <p:nvSpPr>
          <p:cNvPr id="268" name="Google Shape;268;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269" name="Google Shape;269;p2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70" name="Google Shape;270;p2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71" name="Google Shape;271;p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2" name="Google Shape;272;p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3" name="Google Shape;273;p24"/>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74" name="Google Shape;274;p24"/>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4"/>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76" name="Shape 276"/>
        <p:cNvGrpSpPr/>
        <p:nvPr/>
      </p:nvGrpSpPr>
      <p:grpSpPr>
        <a:xfrm>
          <a:off x="0" y="0"/>
          <a:ext cx="0" cy="0"/>
          <a:chOff x="0" y="0"/>
          <a:chExt cx="0" cy="0"/>
        </a:xfrm>
      </p:grpSpPr>
      <p:sp>
        <p:nvSpPr>
          <p:cNvPr id="277" name="Google Shape;277;p25"/>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2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79" name="Google Shape;279;p2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80" name="Google Shape;280;p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1" name="Google Shape;281;p2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2" name="Google Shape;282;p25"/>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83" name="Google Shape;283;p25"/>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84" name="Google Shape;284;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85" name="Google Shape;285;p2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86" name="Google Shape;286;p2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261A4C"/>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287" name="Google Shape;287;p25"/>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88" name="Shape 288"/>
        <p:cNvGrpSpPr/>
        <p:nvPr/>
      </p:nvGrpSpPr>
      <p:grpSpPr>
        <a:xfrm>
          <a:off x="0" y="0"/>
          <a:ext cx="0" cy="0"/>
          <a:chOff x="0" y="0"/>
          <a:chExt cx="0" cy="0"/>
        </a:xfrm>
      </p:grpSpPr>
      <p:sp>
        <p:nvSpPr>
          <p:cNvPr id="289" name="Google Shape;289;p26"/>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91" name="Google Shape;291;p2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92" name="Google Shape;292;p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3" name="Google Shape;293;p2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4" name="Google Shape;294;p26"/>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95" name="Google Shape;295;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9pPr>
          </a:lstStyle>
          <a:p/>
        </p:txBody>
      </p:sp>
      <p:sp>
        <p:nvSpPr>
          <p:cNvPr id="296" name="Google Shape;296;p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97" name="Google Shape;297;p2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92CA0"/>
                </a:solidFill>
              </a:defRPr>
            </a:lvl2pPr>
            <a:lvl3pPr lvl="2" rtl="0" algn="ctr">
              <a:spcBef>
                <a:spcPts val="500"/>
              </a:spcBef>
              <a:spcAft>
                <a:spcPts val="0"/>
              </a:spcAft>
              <a:buNone/>
              <a:defRPr sz="1800">
                <a:solidFill>
                  <a:srgbClr val="892CA0"/>
                </a:solidFill>
              </a:defRPr>
            </a:lvl3pPr>
            <a:lvl4pPr lvl="3" rtl="0" algn="ctr">
              <a:spcBef>
                <a:spcPts val="500"/>
              </a:spcBef>
              <a:spcAft>
                <a:spcPts val="0"/>
              </a:spcAft>
              <a:buNone/>
              <a:defRPr sz="1800">
                <a:solidFill>
                  <a:srgbClr val="892CA0"/>
                </a:solidFill>
              </a:defRPr>
            </a:lvl4pPr>
            <a:lvl5pPr lvl="4" rtl="0" algn="ctr">
              <a:spcBef>
                <a:spcPts val="500"/>
              </a:spcBef>
              <a:spcAft>
                <a:spcPts val="0"/>
              </a:spcAft>
              <a:buNone/>
              <a:defRPr sz="1800">
                <a:solidFill>
                  <a:srgbClr val="892CA0"/>
                </a:solidFill>
              </a:defRPr>
            </a:lvl5pPr>
            <a:lvl6pPr lvl="5" rtl="0" algn="ctr">
              <a:spcBef>
                <a:spcPts val="500"/>
              </a:spcBef>
              <a:spcAft>
                <a:spcPts val="0"/>
              </a:spcAft>
              <a:buNone/>
              <a:defRPr sz="1800">
                <a:solidFill>
                  <a:srgbClr val="892CA0"/>
                </a:solidFill>
              </a:defRPr>
            </a:lvl6pPr>
            <a:lvl7pPr lvl="6" rtl="0" algn="ctr">
              <a:spcBef>
                <a:spcPts val="500"/>
              </a:spcBef>
              <a:spcAft>
                <a:spcPts val="0"/>
              </a:spcAft>
              <a:buNone/>
              <a:defRPr sz="1800">
                <a:solidFill>
                  <a:srgbClr val="892CA0"/>
                </a:solidFill>
              </a:defRPr>
            </a:lvl7pPr>
            <a:lvl8pPr lvl="7" rtl="0" algn="ctr">
              <a:spcBef>
                <a:spcPts val="500"/>
              </a:spcBef>
              <a:spcAft>
                <a:spcPts val="0"/>
              </a:spcAft>
              <a:buNone/>
              <a:defRPr sz="1800">
                <a:solidFill>
                  <a:srgbClr val="892CA0"/>
                </a:solidFill>
              </a:defRPr>
            </a:lvl8pPr>
            <a:lvl9pPr lvl="8" rtl="0" algn="ctr">
              <a:spcBef>
                <a:spcPts val="500"/>
              </a:spcBef>
              <a:spcAft>
                <a:spcPts val="500"/>
              </a:spcAft>
              <a:buNone/>
              <a:defRPr sz="1800">
                <a:solidFill>
                  <a:srgbClr val="892CA0"/>
                </a:solidFill>
              </a:defRPr>
            </a:lvl9pPr>
          </a:lstStyle>
          <a:p/>
        </p:txBody>
      </p:sp>
      <p:pic>
        <p:nvPicPr>
          <p:cNvPr id="298" name="Google Shape;298;p26"/>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99" name="Shape 299"/>
        <p:cNvGrpSpPr/>
        <p:nvPr/>
      </p:nvGrpSpPr>
      <p:grpSpPr>
        <a:xfrm>
          <a:off x="0" y="0"/>
          <a:ext cx="0" cy="0"/>
          <a:chOff x="0" y="0"/>
          <a:chExt cx="0" cy="0"/>
        </a:xfrm>
      </p:grpSpPr>
      <p:sp>
        <p:nvSpPr>
          <p:cNvPr id="300" name="Google Shape;300;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301" name="Google Shape;301;p2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02" name="Google Shape;302;p2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03" name="Google Shape;303;p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5" name="Google Shape;305;p2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06" name="Google Shape;306;p2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7" name="Google Shape;307;p2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08" name="Google Shape;308;p2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09" name="Google Shape;309;p27"/>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27"/>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11" name="Shape 311"/>
        <p:cNvGrpSpPr/>
        <p:nvPr/>
      </p:nvGrpSpPr>
      <p:grpSpPr>
        <a:xfrm>
          <a:off x="0" y="0"/>
          <a:ext cx="0" cy="0"/>
          <a:chOff x="0" y="0"/>
          <a:chExt cx="0" cy="0"/>
        </a:xfrm>
      </p:grpSpPr>
      <p:cxnSp>
        <p:nvCxnSpPr>
          <p:cNvPr id="312" name="Google Shape;312;p2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13" name="Google Shape;313;p2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14" name="Google Shape;314;p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5" name="Google Shape;315;p2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6" name="Google Shape;316;p28"/>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17" name="Google Shape;317;p28"/>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18" name="Google Shape;318;p28"/>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rgbClr val="8B5CF6"/>
                </a:solidFill>
              </a:defRPr>
            </a:lvl1pPr>
            <a:lvl2pPr lvl="1" rtl="0" algn="ctr">
              <a:lnSpc>
                <a:spcPct val="115000"/>
              </a:lnSpc>
              <a:spcBef>
                <a:spcPts val="0"/>
              </a:spcBef>
              <a:spcAft>
                <a:spcPts val="0"/>
              </a:spcAft>
              <a:buNone/>
              <a:defRPr sz="1400">
                <a:solidFill>
                  <a:srgbClr val="8B5CF6"/>
                </a:solidFill>
              </a:defRPr>
            </a:lvl2pPr>
            <a:lvl3pPr lvl="2" rtl="0" algn="ctr">
              <a:lnSpc>
                <a:spcPct val="115000"/>
              </a:lnSpc>
              <a:spcBef>
                <a:spcPts val="0"/>
              </a:spcBef>
              <a:spcAft>
                <a:spcPts val="0"/>
              </a:spcAft>
              <a:buNone/>
              <a:defRPr sz="1400">
                <a:solidFill>
                  <a:srgbClr val="8B5CF6"/>
                </a:solidFill>
              </a:defRPr>
            </a:lvl3pPr>
            <a:lvl4pPr lvl="3" rtl="0" algn="ctr">
              <a:lnSpc>
                <a:spcPct val="115000"/>
              </a:lnSpc>
              <a:spcBef>
                <a:spcPts val="0"/>
              </a:spcBef>
              <a:spcAft>
                <a:spcPts val="0"/>
              </a:spcAft>
              <a:buNone/>
              <a:defRPr sz="1400">
                <a:solidFill>
                  <a:srgbClr val="8B5CF6"/>
                </a:solidFill>
              </a:defRPr>
            </a:lvl4pPr>
            <a:lvl5pPr lvl="4" rtl="0" algn="ctr">
              <a:lnSpc>
                <a:spcPct val="115000"/>
              </a:lnSpc>
              <a:spcBef>
                <a:spcPts val="0"/>
              </a:spcBef>
              <a:spcAft>
                <a:spcPts val="0"/>
              </a:spcAft>
              <a:buNone/>
              <a:defRPr sz="1400">
                <a:solidFill>
                  <a:srgbClr val="8B5CF6"/>
                </a:solidFill>
              </a:defRPr>
            </a:lvl5pPr>
            <a:lvl6pPr lvl="5" rtl="0" algn="ctr">
              <a:lnSpc>
                <a:spcPct val="115000"/>
              </a:lnSpc>
              <a:spcBef>
                <a:spcPts val="0"/>
              </a:spcBef>
              <a:spcAft>
                <a:spcPts val="0"/>
              </a:spcAft>
              <a:buNone/>
              <a:defRPr sz="1400">
                <a:solidFill>
                  <a:srgbClr val="8B5CF6"/>
                </a:solidFill>
              </a:defRPr>
            </a:lvl6pPr>
            <a:lvl7pPr lvl="6" rtl="0" algn="ctr">
              <a:lnSpc>
                <a:spcPct val="115000"/>
              </a:lnSpc>
              <a:spcBef>
                <a:spcPts val="0"/>
              </a:spcBef>
              <a:spcAft>
                <a:spcPts val="0"/>
              </a:spcAft>
              <a:buNone/>
              <a:defRPr sz="1400">
                <a:solidFill>
                  <a:srgbClr val="8B5CF6"/>
                </a:solidFill>
              </a:defRPr>
            </a:lvl7pPr>
            <a:lvl8pPr lvl="7" rtl="0" algn="ctr">
              <a:lnSpc>
                <a:spcPct val="115000"/>
              </a:lnSpc>
              <a:spcBef>
                <a:spcPts val="0"/>
              </a:spcBef>
              <a:spcAft>
                <a:spcPts val="0"/>
              </a:spcAft>
              <a:buNone/>
              <a:defRPr sz="1400">
                <a:solidFill>
                  <a:srgbClr val="8B5CF6"/>
                </a:solidFill>
              </a:defRPr>
            </a:lvl8pPr>
            <a:lvl9pPr lvl="8" rtl="0" algn="ctr">
              <a:lnSpc>
                <a:spcPct val="115000"/>
              </a:lnSpc>
              <a:spcBef>
                <a:spcPts val="0"/>
              </a:spcBef>
              <a:spcAft>
                <a:spcPts val="0"/>
              </a:spcAft>
              <a:buNone/>
              <a:defRPr sz="1400">
                <a:solidFill>
                  <a:srgbClr val="8B5CF6"/>
                </a:solidFill>
              </a:defRPr>
            </a:lvl9pPr>
          </a:lstStyle>
          <a:p/>
        </p:txBody>
      </p:sp>
      <p:sp>
        <p:nvSpPr>
          <p:cNvPr id="319" name="Google Shape;319;p28"/>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rgbClr val="8B5CF6"/>
                </a:solidFill>
              </a:defRPr>
            </a:lvl1pPr>
            <a:lvl2pPr lvl="1" rtl="0" algn="ctr">
              <a:lnSpc>
                <a:spcPct val="115000"/>
              </a:lnSpc>
              <a:spcBef>
                <a:spcPts val="0"/>
              </a:spcBef>
              <a:spcAft>
                <a:spcPts val="0"/>
              </a:spcAft>
              <a:buNone/>
              <a:defRPr sz="1400">
                <a:solidFill>
                  <a:srgbClr val="8B5CF6"/>
                </a:solidFill>
              </a:defRPr>
            </a:lvl2pPr>
            <a:lvl3pPr lvl="2" rtl="0" algn="ctr">
              <a:lnSpc>
                <a:spcPct val="115000"/>
              </a:lnSpc>
              <a:spcBef>
                <a:spcPts val="0"/>
              </a:spcBef>
              <a:spcAft>
                <a:spcPts val="0"/>
              </a:spcAft>
              <a:buNone/>
              <a:defRPr sz="1400">
                <a:solidFill>
                  <a:srgbClr val="8B5CF6"/>
                </a:solidFill>
              </a:defRPr>
            </a:lvl3pPr>
            <a:lvl4pPr lvl="3" rtl="0" algn="ctr">
              <a:lnSpc>
                <a:spcPct val="115000"/>
              </a:lnSpc>
              <a:spcBef>
                <a:spcPts val="0"/>
              </a:spcBef>
              <a:spcAft>
                <a:spcPts val="0"/>
              </a:spcAft>
              <a:buNone/>
              <a:defRPr sz="1400">
                <a:solidFill>
                  <a:srgbClr val="8B5CF6"/>
                </a:solidFill>
              </a:defRPr>
            </a:lvl4pPr>
            <a:lvl5pPr lvl="4" rtl="0" algn="ctr">
              <a:lnSpc>
                <a:spcPct val="115000"/>
              </a:lnSpc>
              <a:spcBef>
                <a:spcPts val="0"/>
              </a:spcBef>
              <a:spcAft>
                <a:spcPts val="0"/>
              </a:spcAft>
              <a:buNone/>
              <a:defRPr sz="1400">
                <a:solidFill>
                  <a:srgbClr val="8B5CF6"/>
                </a:solidFill>
              </a:defRPr>
            </a:lvl5pPr>
            <a:lvl6pPr lvl="5" rtl="0" algn="ctr">
              <a:lnSpc>
                <a:spcPct val="115000"/>
              </a:lnSpc>
              <a:spcBef>
                <a:spcPts val="0"/>
              </a:spcBef>
              <a:spcAft>
                <a:spcPts val="0"/>
              </a:spcAft>
              <a:buNone/>
              <a:defRPr sz="1400">
                <a:solidFill>
                  <a:srgbClr val="8B5CF6"/>
                </a:solidFill>
              </a:defRPr>
            </a:lvl6pPr>
            <a:lvl7pPr lvl="6" rtl="0" algn="ctr">
              <a:lnSpc>
                <a:spcPct val="115000"/>
              </a:lnSpc>
              <a:spcBef>
                <a:spcPts val="0"/>
              </a:spcBef>
              <a:spcAft>
                <a:spcPts val="0"/>
              </a:spcAft>
              <a:buNone/>
              <a:defRPr sz="1400">
                <a:solidFill>
                  <a:srgbClr val="8B5CF6"/>
                </a:solidFill>
              </a:defRPr>
            </a:lvl7pPr>
            <a:lvl8pPr lvl="7" rtl="0" algn="ctr">
              <a:lnSpc>
                <a:spcPct val="115000"/>
              </a:lnSpc>
              <a:spcBef>
                <a:spcPts val="0"/>
              </a:spcBef>
              <a:spcAft>
                <a:spcPts val="0"/>
              </a:spcAft>
              <a:buNone/>
              <a:defRPr sz="1400">
                <a:solidFill>
                  <a:srgbClr val="8B5CF6"/>
                </a:solidFill>
              </a:defRPr>
            </a:lvl8pPr>
            <a:lvl9pPr lvl="8" rtl="0" algn="ctr">
              <a:lnSpc>
                <a:spcPct val="115000"/>
              </a:lnSpc>
              <a:spcBef>
                <a:spcPts val="0"/>
              </a:spcBef>
              <a:spcAft>
                <a:spcPts val="0"/>
              </a:spcAft>
              <a:buNone/>
              <a:defRPr sz="1400">
                <a:solidFill>
                  <a:srgbClr val="8B5CF6"/>
                </a:solidFill>
              </a:defRPr>
            </a:lvl9pPr>
          </a:lstStyle>
          <a:p/>
        </p:txBody>
      </p:sp>
      <p:sp>
        <p:nvSpPr>
          <p:cNvPr id="320" name="Google Shape;320;p28"/>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21" name="Google Shape;321;p28"/>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322" name="Google Shape;322;p2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23" name="Google Shape;323;p2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24" name="Google Shape;324;p2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325" name="Google Shape;325;p28"/>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8"/>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27" name="Shape 327"/>
        <p:cNvGrpSpPr/>
        <p:nvPr/>
      </p:nvGrpSpPr>
      <p:grpSpPr>
        <a:xfrm>
          <a:off x="0" y="0"/>
          <a:ext cx="0" cy="0"/>
          <a:chOff x="0" y="0"/>
          <a:chExt cx="0" cy="0"/>
        </a:xfrm>
      </p:grpSpPr>
      <p:sp>
        <p:nvSpPr>
          <p:cNvPr id="328" name="Google Shape;328;p29"/>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92CA0"/>
                </a:solidFill>
              </a:defRPr>
            </a:lvl2pPr>
            <a:lvl3pPr lvl="2" rtl="0" algn="ctr">
              <a:spcBef>
                <a:spcPts val="500"/>
              </a:spcBef>
              <a:spcAft>
                <a:spcPts val="0"/>
              </a:spcAft>
              <a:buNone/>
              <a:defRPr sz="8000">
                <a:solidFill>
                  <a:srgbClr val="892CA0"/>
                </a:solidFill>
              </a:defRPr>
            </a:lvl3pPr>
            <a:lvl4pPr lvl="3" rtl="0" algn="ctr">
              <a:spcBef>
                <a:spcPts val="500"/>
              </a:spcBef>
              <a:spcAft>
                <a:spcPts val="0"/>
              </a:spcAft>
              <a:buNone/>
              <a:defRPr sz="8000">
                <a:solidFill>
                  <a:srgbClr val="892CA0"/>
                </a:solidFill>
              </a:defRPr>
            </a:lvl4pPr>
            <a:lvl5pPr lvl="4" rtl="0" algn="ctr">
              <a:spcBef>
                <a:spcPts val="500"/>
              </a:spcBef>
              <a:spcAft>
                <a:spcPts val="0"/>
              </a:spcAft>
              <a:buNone/>
              <a:defRPr sz="8000">
                <a:solidFill>
                  <a:srgbClr val="892CA0"/>
                </a:solidFill>
              </a:defRPr>
            </a:lvl5pPr>
            <a:lvl6pPr lvl="5" rtl="0" algn="ctr">
              <a:spcBef>
                <a:spcPts val="500"/>
              </a:spcBef>
              <a:spcAft>
                <a:spcPts val="0"/>
              </a:spcAft>
              <a:buNone/>
              <a:defRPr sz="8000">
                <a:solidFill>
                  <a:srgbClr val="892CA0"/>
                </a:solidFill>
              </a:defRPr>
            </a:lvl6pPr>
            <a:lvl7pPr lvl="6" rtl="0" algn="ctr">
              <a:spcBef>
                <a:spcPts val="500"/>
              </a:spcBef>
              <a:spcAft>
                <a:spcPts val="0"/>
              </a:spcAft>
              <a:buNone/>
              <a:defRPr sz="8000">
                <a:solidFill>
                  <a:srgbClr val="892CA0"/>
                </a:solidFill>
              </a:defRPr>
            </a:lvl7pPr>
            <a:lvl8pPr lvl="7" rtl="0" algn="ctr">
              <a:spcBef>
                <a:spcPts val="500"/>
              </a:spcBef>
              <a:spcAft>
                <a:spcPts val="0"/>
              </a:spcAft>
              <a:buNone/>
              <a:defRPr sz="8000">
                <a:solidFill>
                  <a:srgbClr val="892CA0"/>
                </a:solidFill>
              </a:defRPr>
            </a:lvl8pPr>
            <a:lvl9pPr lvl="8" rtl="0" algn="ctr">
              <a:spcBef>
                <a:spcPts val="500"/>
              </a:spcBef>
              <a:spcAft>
                <a:spcPts val="500"/>
              </a:spcAft>
              <a:buNone/>
              <a:defRPr sz="8000">
                <a:solidFill>
                  <a:srgbClr val="892CA0"/>
                </a:solidFill>
              </a:defRPr>
            </a:lvl9pPr>
          </a:lstStyle>
          <a:p/>
        </p:txBody>
      </p:sp>
      <p:sp>
        <p:nvSpPr>
          <p:cNvPr id="330" name="Google Shape;330;p2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sp>
        <p:nvSpPr>
          <p:cNvPr id="331" name="Google Shape;331;p2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cxnSp>
        <p:nvCxnSpPr>
          <p:cNvPr id="332" name="Google Shape;332;p2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33" name="Google Shape;333;p2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34" name="Google Shape;334;p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5" name="Google Shape;335;p2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8B5CF6"/>
                </a:solidFill>
              </a:defRPr>
            </a:lvl1pPr>
            <a:lvl2pPr lvl="1" rtl="0">
              <a:lnSpc>
                <a:spcPct val="115000"/>
              </a:lnSpc>
              <a:spcBef>
                <a:spcPts val="0"/>
              </a:spcBef>
              <a:spcAft>
                <a:spcPts val="0"/>
              </a:spcAft>
              <a:buNone/>
              <a:defRPr sz="800">
                <a:solidFill>
                  <a:srgbClr val="8B5CF6"/>
                </a:solidFill>
              </a:defRPr>
            </a:lvl2pPr>
            <a:lvl3pPr lvl="2" rtl="0">
              <a:lnSpc>
                <a:spcPct val="115000"/>
              </a:lnSpc>
              <a:spcBef>
                <a:spcPts val="0"/>
              </a:spcBef>
              <a:spcAft>
                <a:spcPts val="0"/>
              </a:spcAft>
              <a:buNone/>
              <a:defRPr sz="800">
                <a:solidFill>
                  <a:srgbClr val="8B5CF6"/>
                </a:solidFill>
              </a:defRPr>
            </a:lvl3pPr>
            <a:lvl4pPr lvl="3" rtl="0">
              <a:lnSpc>
                <a:spcPct val="115000"/>
              </a:lnSpc>
              <a:spcBef>
                <a:spcPts val="0"/>
              </a:spcBef>
              <a:spcAft>
                <a:spcPts val="0"/>
              </a:spcAft>
              <a:buNone/>
              <a:defRPr sz="800">
                <a:solidFill>
                  <a:srgbClr val="8B5CF6"/>
                </a:solidFill>
              </a:defRPr>
            </a:lvl4pPr>
            <a:lvl5pPr lvl="4" rtl="0">
              <a:lnSpc>
                <a:spcPct val="115000"/>
              </a:lnSpc>
              <a:spcBef>
                <a:spcPts val="0"/>
              </a:spcBef>
              <a:spcAft>
                <a:spcPts val="0"/>
              </a:spcAft>
              <a:buNone/>
              <a:defRPr sz="800">
                <a:solidFill>
                  <a:srgbClr val="8B5CF6"/>
                </a:solidFill>
              </a:defRPr>
            </a:lvl5pPr>
            <a:lvl6pPr lvl="5" rtl="0">
              <a:lnSpc>
                <a:spcPct val="115000"/>
              </a:lnSpc>
              <a:spcBef>
                <a:spcPts val="0"/>
              </a:spcBef>
              <a:spcAft>
                <a:spcPts val="0"/>
              </a:spcAft>
              <a:buNone/>
              <a:defRPr sz="800">
                <a:solidFill>
                  <a:srgbClr val="8B5CF6"/>
                </a:solidFill>
              </a:defRPr>
            </a:lvl6pPr>
            <a:lvl7pPr lvl="6" rtl="0">
              <a:lnSpc>
                <a:spcPct val="115000"/>
              </a:lnSpc>
              <a:spcBef>
                <a:spcPts val="0"/>
              </a:spcBef>
              <a:spcAft>
                <a:spcPts val="0"/>
              </a:spcAft>
              <a:buNone/>
              <a:defRPr sz="800">
                <a:solidFill>
                  <a:srgbClr val="8B5CF6"/>
                </a:solidFill>
              </a:defRPr>
            </a:lvl7pPr>
            <a:lvl8pPr lvl="7" rtl="0">
              <a:lnSpc>
                <a:spcPct val="115000"/>
              </a:lnSpc>
              <a:spcBef>
                <a:spcPts val="0"/>
              </a:spcBef>
              <a:spcAft>
                <a:spcPts val="0"/>
              </a:spcAft>
              <a:buNone/>
              <a:defRPr sz="800">
                <a:solidFill>
                  <a:srgbClr val="8B5CF6"/>
                </a:solidFill>
              </a:defRPr>
            </a:lvl8pPr>
            <a:lvl9pPr lvl="8" rtl="0">
              <a:lnSpc>
                <a:spcPct val="115000"/>
              </a:lnSpc>
              <a:spcBef>
                <a:spcPts val="0"/>
              </a:spcBef>
              <a:spcAft>
                <a:spcPts val="0"/>
              </a:spcAft>
              <a:buNone/>
              <a:defRPr sz="800">
                <a:solidFill>
                  <a:srgbClr val="8B5CF6"/>
                </a:solidFill>
              </a:defRPr>
            </a:lvl9pPr>
          </a:lstStyle>
          <a:p/>
        </p:txBody>
      </p:sp>
      <p:cxnSp>
        <p:nvCxnSpPr>
          <p:cNvPr id="336" name="Google Shape;336;p2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37" name="Google Shape;337;p2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38" name="Google Shape;338;p2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39" name="Google Shape;339;p2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8B5CF6"/>
                </a:solidFill>
              </a:defRPr>
            </a:lvl1pPr>
            <a:lvl2pPr lvl="1" rtl="0" algn="ctr">
              <a:spcBef>
                <a:spcPts val="500"/>
              </a:spcBef>
              <a:spcAft>
                <a:spcPts val="0"/>
              </a:spcAft>
              <a:buNone/>
              <a:defRPr sz="1400">
                <a:solidFill>
                  <a:srgbClr val="8B5CF6"/>
                </a:solidFill>
              </a:defRPr>
            </a:lvl2pPr>
            <a:lvl3pPr lvl="2" rtl="0" algn="ctr">
              <a:spcBef>
                <a:spcPts val="500"/>
              </a:spcBef>
              <a:spcAft>
                <a:spcPts val="0"/>
              </a:spcAft>
              <a:buNone/>
              <a:defRPr sz="1400">
                <a:solidFill>
                  <a:srgbClr val="8B5CF6"/>
                </a:solidFill>
              </a:defRPr>
            </a:lvl3pPr>
            <a:lvl4pPr lvl="3" rtl="0" algn="ctr">
              <a:spcBef>
                <a:spcPts val="500"/>
              </a:spcBef>
              <a:spcAft>
                <a:spcPts val="0"/>
              </a:spcAft>
              <a:buNone/>
              <a:defRPr sz="1400">
                <a:solidFill>
                  <a:srgbClr val="8B5CF6"/>
                </a:solidFill>
              </a:defRPr>
            </a:lvl4pPr>
            <a:lvl5pPr lvl="4" rtl="0" algn="ctr">
              <a:spcBef>
                <a:spcPts val="500"/>
              </a:spcBef>
              <a:spcAft>
                <a:spcPts val="0"/>
              </a:spcAft>
              <a:buNone/>
              <a:defRPr sz="1400">
                <a:solidFill>
                  <a:srgbClr val="8B5CF6"/>
                </a:solidFill>
              </a:defRPr>
            </a:lvl5pPr>
            <a:lvl6pPr lvl="5" rtl="0" algn="ctr">
              <a:spcBef>
                <a:spcPts val="500"/>
              </a:spcBef>
              <a:spcAft>
                <a:spcPts val="0"/>
              </a:spcAft>
              <a:buNone/>
              <a:defRPr sz="1400">
                <a:solidFill>
                  <a:srgbClr val="8B5CF6"/>
                </a:solidFill>
              </a:defRPr>
            </a:lvl6pPr>
            <a:lvl7pPr lvl="6" rtl="0" algn="ctr">
              <a:spcBef>
                <a:spcPts val="500"/>
              </a:spcBef>
              <a:spcAft>
                <a:spcPts val="0"/>
              </a:spcAft>
              <a:buNone/>
              <a:defRPr sz="1400">
                <a:solidFill>
                  <a:srgbClr val="8B5CF6"/>
                </a:solidFill>
              </a:defRPr>
            </a:lvl7pPr>
            <a:lvl8pPr lvl="7" rtl="0" algn="ctr">
              <a:spcBef>
                <a:spcPts val="500"/>
              </a:spcBef>
              <a:spcAft>
                <a:spcPts val="0"/>
              </a:spcAft>
              <a:buNone/>
              <a:defRPr sz="1400">
                <a:solidFill>
                  <a:srgbClr val="8B5CF6"/>
                </a:solidFill>
              </a:defRPr>
            </a:lvl8pPr>
            <a:lvl9pPr lvl="8" rtl="0" algn="ctr">
              <a:spcBef>
                <a:spcPts val="500"/>
              </a:spcBef>
              <a:spcAft>
                <a:spcPts val="500"/>
              </a:spcAft>
              <a:buNone/>
              <a:defRPr sz="1400">
                <a:solidFill>
                  <a:srgbClr val="8B5CF6"/>
                </a:solidFill>
              </a:defRPr>
            </a:lvl9pPr>
          </a:lstStyle>
          <a:p/>
        </p:txBody>
      </p:sp>
      <p:sp>
        <p:nvSpPr>
          <p:cNvPr id="340" name="Google Shape;340;p2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41" name="Google Shape;341;p2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8B5CF6"/>
                </a:solidFill>
              </a:defRPr>
            </a:lvl1pPr>
            <a:lvl2pPr lvl="1" rtl="0" algn="ctr">
              <a:spcBef>
                <a:spcPts val="500"/>
              </a:spcBef>
              <a:spcAft>
                <a:spcPts val="0"/>
              </a:spcAft>
              <a:buNone/>
              <a:defRPr sz="1400">
                <a:solidFill>
                  <a:srgbClr val="8B5CF6"/>
                </a:solidFill>
              </a:defRPr>
            </a:lvl2pPr>
            <a:lvl3pPr lvl="2" rtl="0" algn="ctr">
              <a:spcBef>
                <a:spcPts val="500"/>
              </a:spcBef>
              <a:spcAft>
                <a:spcPts val="0"/>
              </a:spcAft>
              <a:buNone/>
              <a:defRPr sz="1400">
                <a:solidFill>
                  <a:srgbClr val="8B5CF6"/>
                </a:solidFill>
              </a:defRPr>
            </a:lvl3pPr>
            <a:lvl4pPr lvl="3" rtl="0" algn="ctr">
              <a:spcBef>
                <a:spcPts val="500"/>
              </a:spcBef>
              <a:spcAft>
                <a:spcPts val="0"/>
              </a:spcAft>
              <a:buNone/>
              <a:defRPr sz="1400">
                <a:solidFill>
                  <a:srgbClr val="8B5CF6"/>
                </a:solidFill>
              </a:defRPr>
            </a:lvl4pPr>
            <a:lvl5pPr lvl="4" rtl="0" algn="ctr">
              <a:spcBef>
                <a:spcPts val="500"/>
              </a:spcBef>
              <a:spcAft>
                <a:spcPts val="0"/>
              </a:spcAft>
              <a:buNone/>
              <a:defRPr sz="1400">
                <a:solidFill>
                  <a:srgbClr val="8B5CF6"/>
                </a:solidFill>
              </a:defRPr>
            </a:lvl5pPr>
            <a:lvl6pPr lvl="5" rtl="0" algn="ctr">
              <a:spcBef>
                <a:spcPts val="500"/>
              </a:spcBef>
              <a:spcAft>
                <a:spcPts val="0"/>
              </a:spcAft>
              <a:buNone/>
              <a:defRPr sz="1400">
                <a:solidFill>
                  <a:srgbClr val="8B5CF6"/>
                </a:solidFill>
              </a:defRPr>
            </a:lvl6pPr>
            <a:lvl7pPr lvl="6" rtl="0" algn="ctr">
              <a:spcBef>
                <a:spcPts val="500"/>
              </a:spcBef>
              <a:spcAft>
                <a:spcPts val="0"/>
              </a:spcAft>
              <a:buNone/>
              <a:defRPr sz="1400">
                <a:solidFill>
                  <a:srgbClr val="8B5CF6"/>
                </a:solidFill>
              </a:defRPr>
            </a:lvl7pPr>
            <a:lvl8pPr lvl="7" rtl="0" algn="ctr">
              <a:spcBef>
                <a:spcPts val="500"/>
              </a:spcBef>
              <a:spcAft>
                <a:spcPts val="0"/>
              </a:spcAft>
              <a:buNone/>
              <a:defRPr sz="1400">
                <a:solidFill>
                  <a:srgbClr val="8B5CF6"/>
                </a:solidFill>
              </a:defRPr>
            </a:lvl8pPr>
            <a:lvl9pPr lvl="8" rtl="0" algn="ctr">
              <a:spcBef>
                <a:spcPts val="500"/>
              </a:spcBef>
              <a:spcAft>
                <a:spcPts val="500"/>
              </a:spcAft>
              <a:buNone/>
              <a:defRPr sz="1400">
                <a:solidFill>
                  <a:srgbClr val="8B5CF6"/>
                </a:solidFill>
              </a:defRPr>
            </a:lvl9pPr>
          </a:lstStyle>
          <a:p/>
        </p:txBody>
      </p:sp>
      <p:sp>
        <p:nvSpPr>
          <p:cNvPr id="342" name="Google Shape;342;p2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43" name="Google Shape;343;p2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8B5CF6"/>
                </a:solidFill>
              </a:defRPr>
            </a:lvl1pPr>
            <a:lvl2pPr lvl="1" rtl="0" algn="ctr">
              <a:spcBef>
                <a:spcPts val="500"/>
              </a:spcBef>
              <a:spcAft>
                <a:spcPts val="0"/>
              </a:spcAft>
              <a:buNone/>
              <a:defRPr sz="1400">
                <a:solidFill>
                  <a:srgbClr val="8B5CF6"/>
                </a:solidFill>
              </a:defRPr>
            </a:lvl2pPr>
            <a:lvl3pPr lvl="2" rtl="0" algn="ctr">
              <a:spcBef>
                <a:spcPts val="500"/>
              </a:spcBef>
              <a:spcAft>
                <a:spcPts val="0"/>
              </a:spcAft>
              <a:buNone/>
              <a:defRPr sz="1400">
                <a:solidFill>
                  <a:srgbClr val="8B5CF6"/>
                </a:solidFill>
              </a:defRPr>
            </a:lvl3pPr>
            <a:lvl4pPr lvl="3" rtl="0" algn="ctr">
              <a:spcBef>
                <a:spcPts val="500"/>
              </a:spcBef>
              <a:spcAft>
                <a:spcPts val="0"/>
              </a:spcAft>
              <a:buNone/>
              <a:defRPr sz="1400">
                <a:solidFill>
                  <a:srgbClr val="8B5CF6"/>
                </a:solidFill>
              </a:defRPr>
            </a:lvl4pPr>
            <a:lvl5pPr lvl="4" rtl="0" algn="ctr">
              <a:spcBef>
                <a:spcPts val="500"/>
              </a:spcBef>
              <a:spcAft>
                <a:spcPts val="0"/>
              </a:spcAft>
              <a:buNone/>
              <a:defRPr sz="1400">
                <a:solidFill>
                  <a:srgbClr val="8B5CF6"/>
                </a:solidFill>
              </a:defRPr>
            </a:lvl5pPr>
            <a:lvl6pPr lvl="5" rtl="0" algn="ctr">
              <a:spcBef>
                <a:spcPts val="500"/>
              </a:spcBef>
              <a:spcAft>
                <a:spcPts val="0"/>
              </a:spcAft>
              <a:buNone/>
              <a:defRPr sz="1400">
                <a:solidFill>
                  <a:srgbClr val="8B5CF6"/>
                </a:solidFill>
              </a:defRPr>
            </a:lvl6pPr>
            <a:lvl7pPr lvl="6" rtl="0" algn="ctr">
              <a:spcBef>
                <a:spcPts val="500"/>
              </a:spcBef>
              <a:spcAft>
                <a:spcPts val="0"/>
              </a:spcAft>
              <a:buNone/>
              <a:defRPr sz="1400">
                <a:solidFill>
                  <a:srgbClr val="8B5CF6"/>
                </a:solidFill>
              </a:defRPr>
            </a:lvl7pPr>
            <a:lvl8pPr lvl="7" rtl="0" algn="ctr">
              <a:spcBef>
                <a:spcPts val="500"/>
              </a:spcBef>
              <a:spcAft>
                <a:spcPts val="0"/>
              </a:spcAft>
              <a:buNone/>
              <a:defRPr sz="1400">
                <a:solidFill>
                  <a:srgbClr val="8B5CF6"/>
                </a:solidFill>
              </a:defRPr>
            </a:lvl8pPr>
            <a:lvl9pPr lvl="8" rtl="0" algn="ctr">
              <a:spcBef>
                <a:spcPts val="500"/>
              </a:spcBef>
              <a:spcAft>
                <a:spcPts val="500"/>
              </a:spcAft>
              <a:buNone/>
              <a:defRPr sz="1400">
                <a:solidFill>
                  <a:srgbClr val="8B5CF6"/>
                </a:solidFill>
              </a:defRPr>
            </a:lvl9pPr>
          </a:lstStyle>
          <a:p/>
        </p:txBody>
      </p:sp>
      <p:sp>
        <p:nvSpPr>
          <p:cNvPr id="344" name="Google Shape;344;p2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45" name="Google Shape;345;p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46" name="Google Shape;346;p2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347" name="Google Shape;347;p29"/>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48" name="Shape 348"/>
        <p:cNvGrpSpPr/>
        <p:nvPr/>
      </p:nvGrpSpPr>
      <p:grpSpPr>
        <a:xfrm>
          <a:off x="0" y="0"/>
          <a:ext cx="0" cy="0"/>
          <a:chOff x="0" y="0"/>
          <a:chExt cx="0" cy="0"/>
        </a:xfrm>
      </p:grpSpPr>
      <p:sp>
        <p:nvSpPr>
          <p:cNvPr id="349" name="Google Shape;349;p30"/>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rgbClr val="8B5CF6"/>
                </a:solidFill>
              </a:defRPr>
            </a:lvl1pPr>
            <a:lvl2pPr lvl="1">
              <a:spcBef>
                <a:spcPts val="500"/>
              </a:spcBef>
              <a:spcAft>
                <a:spcPts val="0"/>
              </a:spcAft>
              <a:buNone/>
              <a:defRPr sz="8000">
                <a:solidFill>
                  <a:srgbClr val="8B5CF6"/>
                </a:solidFill>
              </a:defRPr>
            </a:lvl2pPr>
            <a:lvl3pPr lvl="2">
              <a:spcBef>
                <a:spcPts val="500"/>
              </a:spcBef>
              <a:spcAft>
                <a:spcPts val="0"/>
              </a:spcAft>
              <a:buNone/>
              <a:defRPr sz="8000">
                <a:solidFill>
                  <a:srgbClr val="8B5CF6"/>
                </a:solidFill>
              </a:defRPr>
            </a:lvl3pPr>
            <a:lvl4pPr lvl="3">
              <a:spcBef>
                <a:spcPts val="500"/>
              </a:spcBef>
              <a:spcAft>
                <a:spcPts val="0"/>
              </a:spcAft>
              <a:buNone/>
              <a:defRPr sz="8000">
                <a:solidFill>
                  <a:srgbClr val="8B5CF6"/>
                </a:solidFill>
              </a:defRPr>
            </a:lvl4pPr>
            <a:lvl5pPr lvl="4">
              <a:spcBef>
                <a:spcPts val="500"/>
              </a:spcBef>
              <a:spcAft>
                <a:spcPts val="0"/>
              </a:spcAft>
              <a:buNone/>
              <a:defRPr sz="8000">
                <a:solidFill>
                  <a:srgbClr val="8B5CF6"/>
                </a:solidFill>
              </a:defRPr>
            </a:lvl5pPr>
            <a:lvl6pPr lvl="5">
              <a:spcBef>
                <a:spcPts val="500"/>
              </a:spcBef>
              <a:spcAft>
                <a:spcPts val="0"/>
              </a:spcAft>
              <a:buNone/>
              <a:defRPr sz="8000">
                <a:solidFill>
                  <a:srgbClr val="8B5CF6"/>
                </a:solidFill>
              </a:defRPr>
            </a:lvl6pPr>
            <a:lvl7pPr lvl="6">
              <a:spcBef>
                <a:spcPts val="500"/>
              </a:spcBef>
              <a:spcAft>
                <a:spcPts val="0"/>
              </a:spcAft>
              <a:buNone/>
              <a:defRPr sz="8000">
                <a:solidFill>
                  <a:srgbClr val="8B5CF6"/>
                </a:solidFill>
              </a:defRPr>
            </a:lvl7pPr>
            <a:lvl8pPr lvl="7">
              <a:spcBef>
                <a:spcPts val="500"/>
              </a:spcBef>
              <a:spcAft>
                <a:spcPts val="0"/>
              </a:spcAft>
              <a:buNone/>
              <a:defRPr sz="8000">
                <a:solidFill>
                  <a:srgbClr val="8B5CF6"/>
                </a:solidFill>
              </a:defRPr>
            </a:lvl8pPr>
            <a:lvl9pPr lvl="8">
              <a:spcBef>
                <a:spcPts val="500"/>
              </a:spcBef>
              <a:spcAft>
                <a:spcPts val="500"/>
              </a:spcAft>
              <a:buNone/>
              <a:defRPr sz="8000">
                <a:solidFill>
                  <a:srgbClr val="8B5CF6"/>
                </a:solidFill>
              </a:defRPr>
            </a:lvl9pPr>
          </a:lstStyle>
          <a:p/>
        </p:txBody>
      </p:sp>
      <p:sp>
        <p:nvSpPr>
          <p:cNvPr id="351" name="Google Shape;351;p3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rgbClr val="8B5CF6"/>
                </a:solidFill>
              </a:defRPr>
            </a:lvl1pPr>
            <a:lvl2pPr lvl="1" rtl="0">
              <a:spcBef>
                <a:spcPts val="500"/>
              </a:spcBef>
              <a:spcAft>
                <a:spcPts val="0"/>
              </a:spcAft>
              <a:buNone/>
              <a:defRPr sz="8000">
                <a:solidFill>
                  <a:srgbClr val="892CA0"/>
                </a:solidFill>
              </a:defRPr>
            </a:lvl2pPr>
            <a:lvl3pPr lvl="2" rtl="0">
              <a:spcBef>
                <a:spcPts val="500"/>
              </a:spcBef>
              <a:spcAft>
                <a:spcPts val="0"/>
              </a:spcAft>
              <a:buNone/>
              <a:defRPr sz="8000">
                <a:solidFill>
                  <a:srgbClr val="892CA0"/>
                </a:solidFill>
              </a:defRPr>
            </a:lvl3pPr>
            <a:lvl4pPr lvl="3" rtl="0">
              <a:spcBef>
                <a:spcPts val="500"/>
              </a:spcBef>
              <a:spcAft>
                <a:spcPts val="0"/>
              </a:spcAft>
              <a:buNone/>
              <a:defRPr sz="8000">
                <a:solidFill>
                  <a:srgbClr val="892CA0"/>
                </a:solidFill>
              </a:defRPr>
            </a:lvl4pPr>
            <a:lvl5pPr lvl="4" rtl="0">
              <a:spcBef>
                <a:spcPts val="500"/>
              </a:spcBef>
              <a:spcAft>
                <a:spcPts val="0"/>
              </a:spcAft>
              <a:buNone/>
              <a:defRPr sz="8000">
                <a:solidFill>
                  <a:srgbClr val="892CA0"/>
                </a:solidFill>
              </a:defRPr>
            </a:lvl5pPr>
            <a:lvl6pPr lvl="5" rtl="0">
              <a:spcBef>
                <a:spcPts val="500"/>
              </a:spcBef>
              <a:spcAft>
                <a:spcPts val="0"/>
              </a:spcAft>
              <a:buNone/>
              <a:defRPr sz="8000">
                <a:solidFill>
                  <a:srgbClr val="892CA0"/>
                </a:solidFill>
              </a:defRPr>
            </a:lvl6pPr>
            <a:lvl7pPr lvl="6" rtl="0">
              <a:spcBef>
                <a:spcPts val="500"/>
              </a:spcBef>
              <a:spcAft>
                <a:spcPts val="0"/>
              </a:spcAft>
              <a:buNone/>
              <a:defRPr sz="8000">
                <a:solidFill>
                  <a:srgbClr val="892CA0"/>
                </a:solidFill>
              </a:defRPr>
            </a:lvl7pPr>
            <a:lvl8pPr lvl="7" rtl="0">
              <a:spcBef>
                <a:spcPts val="500"/>
              </a:spcBef>
              <a:spcAft>
                <a:spcPts val="0"/>
              </a:spcAft>
              <a:buNone/>
              <a:defRPr sz="8000">
                <a:solidFill>
                  <a:srgbClr val="892CA0"/>
                </a:solidFill>
              </a:defRPr>
            </a:lvl8pPr>
            <a:lvl9pPr lvl="8" rtl="0">
              <a:spcBef>
                <a:spcPts val="500"/>
              </a:spcBef>
              <a:spcAft>
                <a:spcPts val="500"/>
              </a:spcAft>
              <a:buNone/>
              <a:defRPr sz="8000">
                <a:solidFill>
                  <a:srgbClr val="892CA0"/>
                </a:solidFill>
              </a:defRPr>
            </a:lvl9pPr>
          </a:lstStyle>
          <a:p/>
        </p:txBody>
      </p:sp>
      <p:cxnSp>
        <p:nvCxnSpPr>
          <p:cNvPr id="352" name="Google Shape;352;p3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53" name="Google Shape;353;p3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54" name="Google Shape;354;p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5" name="Google Shape;355;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6" name="Google Shape;356;p3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9pPr>
          </a:lstStyle>
          <a:p/>
        </p:txBody>
      </p:sp>
      <p:cxnSp>
        <p:nvCxnSpPr>
          <p:cNvPr id="357" name="Google Shape;357;p3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58" name="Google Shape;358;p30"/>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59" name="Google Shape;359;p30"/>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8B5CF6"/>
                </a:solidFill>
              </a:defRPr>
            </a:lvl1pPr>
            <a:lvl2pPr lvl="1" rtl="0">
              <a:spcBef>
                <a:spcPts val="500"/>
              </a:spcBef>
              <a:spcAft>
                <a:spcPts val="0"/>
              </a:spcAft>
              <a:buNone/>
              <a:defRPr sz="1400">
                <a:solidFill>
                  <a:srgbClr val="8B5CF6"/>
                </a:solidFill>
              </a:defRPr>
            </a:lvl2pPr>
            <a:lvl3pPr lvl="2" rtl="0">
              <a:spcBef>
                <a:spcPts val="500"/>
              </a:spcBef>
              <a:spcAft>
                <a:spcPts val="0"/>
              </a:spcAft>
              <a:buNone/>
              <a:defRPr sz="1400">
                <a:solidFill>
                  <a:srgbClr val="8B5CF6"/>
                </a:solidFill>
              </a:defRPr>
            </a:lvl3pPr>
            <a:lvl4pPr lvl="3" rtl="0">
              <a:spcBef>
                <a:spcPts val="500"/>
              </a:spcBef>
              <a:spcAft>
                <a:spcPts val="0"/>
              </a:spcAft>
              <a:buNone/>
              <a:defRPr sz="1400">
                <a:solidFill>
                  <a:srgbClr val="8B5CF6"/>
                </a:solidFill>
              </a:defRPr>
            </a:lvl4pPr>
            <a:lvl5pPr lvl="4" rtl="0">
              <a:spcBef>
                <a:spcPts val="500"/>
              </a:spcBef>
              <a:spcAft>
                <a:spcPts val="0"/>
              </a:spcAft>
              <a:buNone/>
              <a:defRPr sz="1400">
                <a:solidFill>
                  <a:srgbClr val="8B5CF6"/>
                </a:solidFill>
              </a:defRPr>
            </a:lvl5pPr>
            <a:lvl6pPr lvl="5" rtl="0">
              <a:spcBef>
                <a:spcPts val="500"/>
              </a:spcBef>
              <a:spcAft>
                <a:spcPts val="0"/>
              </a:spcAft>
              <a:buNone/>
              <a:defRPr sz="1400">
                <a:solidFill>
                  <a:srgbClr val="8B5CF6"/>
                </a:solidFill>
              </a:defRPr>
            </a:lvl6pPr>
            <a:lvl7pPr lvl="6" rtl="0">
              <a:spcBef>
                <a:spcPts val="500"/>
              </a:spcBef>
              <a:spcAft>
                <a:spcPts val="0"/>
              </a:spcAft>
              <a:buNone/>
              <a:defRPr sz="1400">
                <a:solidFill>
                  <a:srgbClr val="8B5CF6"/>
                </a:solidFill>
              </a:defRPr>
            </a:lvl7pPr>
            <a:lvl8pPr lvl="7" rtl="0">
              <a:spcBef>
                <a:spcPts val="500"/>
              </a:spcBef>
              <a:spcAft>
                <a:spcPts val="0"/>
              </a:spcAft>
              <a:buNone/>
              <a:defRPr sz="1400">
                <a:solidFill>
                  <a:srgbClr val="8B5CF6"/>
                </a:solidFill>
              </a:defRPr>
            </a:lvl8pPr>
            <a:lvl9pPr lvl="8" rtl="0">
              <a:spcBef>
                <a:spcPts val="500"/>
              </a:spcBef>
              <a:spcAft>
                <a:spcPts val="500"/>
              </a:spcAft>
              <a:buNone/>
              <a:defRPr sz="1400">
                <a:solidFill>
                  <a:srgbClr val="8B5CF6"/>
                </a:solidFill>
              </a:defRPr>
            </a:lvl9pPr>
          </a:lstStyle>
          <a:p/>
        </p:txBody>
      </p:sp>
      <p:sp>
        <p:nvSpPr>
          <p:cNvPr id="360" name="Google Shape;360;p30"/>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61" name="Google Shape;361;p30"/>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8B5CF6"/>
                </a:solidFill>
              </a:defRPr>
            </a:lvl1pPr>
            <a:lvl2pPr lvl="1" rtl="0">
              <a:spcBef>
                <a:spcPts val="500"/>
              </a:spcBef>
              <a:spcAft>
                <a:spcPts val="0"/>
              </a:spcAft>
              <a:buNone/>
              <a:defRPr sz="1400">
                <a:solidFill>
                  <a:srgbClr val="8B5CF6"/>
                </a:solidFill>
              </a:defRPr>
            </a:lvl2pPr>
            <a:lvl3pPr lvl="2" rtl="0">
              <a:spcBef>
                <a:spcPts val="500"/>
              </a:spcBef>
              <a:spcAft>
                <a:spcPts val="0"/>
              </a:spcAft>
              <a:buNone/>
              <a:defRPr sz="1400">
                <a:solidFill>
                  <a:srgbClr val="8B5CF6"/>
                </a:solidFill>
              </a:defRPr>
            </a:lvl3pPr>
            <a:lvl4pPr lvl="3" rtl="0">
              <a:spcBef>
                <a:spcPts val="500"/>
              </a:spcBef>
              <a:spcAft>
                <a:spcPts val="0"/>
              </a:spcAft>
              <a:buNone/>
              <a:defRPr sz="1400">
                <a:solidFill>
                  <a:srgbClr val="8B5CF6"/>
                </a:solidFill>
              </a:defRPr>
            </a:lvl4pPr>
            <a:lvl5pPr lvl="4" rtl="0">
              <a:spcBef>
                <a:spcPts val="500"/>
              </a:spcBef>
              <a:spcAft>
                <a:spcPts val="0"/>
              </a:spcAft>
              <a:buNone/>
              <a:defRPr sz="1400">
                <a:solidFill>
                  <a:srgbClr val="8B5CF6"/>
                </a:solidFill>
              </a:defRPr>
            </a:lvl5pPr>
            <a:lvl6pPr lvl="5" rtl="0">
              <a:spcBef>
                <a:spcPts val="500"/>
              </a:spcBef>
              <a:spcAft>
                <a:spcPts val="0"/>
              </a:spcAft>
              <a:buNone/>
              <a:defRPr sz="1400">
                <a:solidFill>
                  <a:srgbClr val="8B5CF6"/>
                </a:solidFill>
              </a:defRPr>
            </a:lvl6pPr>
            <a:lvl7pPr lvl="6" rtl="0">
              <a:spcBef>
                <a:spcPts val="500"/>
              </a:spcBef>
              <a:spcAft>
                <a:spcPts val="0"/>
              </a:spcAft>
              <a:buNone/>
              <a:defRPr sz="1400">
                <a:solidFill>
                  <a:srgbClr val="8B5CF6"/>
                </a:solidFill>
              </a:defRPr>
            </a:lvl7pPr>
            <a:lvl8pPr lvl="7" rtl="0">
              <a:spcBef>
                <a:spcPts val="500"/>
              </a:spcBef>
              <a:spcAft>
                <a:spcPts val="0"/>
              </a:spcAft>
              <a:buNone/>
              <a:defRPr sz="1400">
                <a:solidFill>
                  <a:srgbClr val="8B5CF6"/>
                </a:solidFill>
              </a:defRPr>
            </a:lvl8pPr>
            <a:lvl9pPr lvl="8" rtl="0">
              <a:spcBef>
                <a:spcPts val="500"/>
              </a:spcBef>
              <a:spcAft>
                <a:spcPts val="500"/>
              </a:spcAft>
              <a:buNone/>
              <a:defRPr sz="1400">
                <a:solidFill>
                  <a:srgbClr val="8B5CF6"/>
                </a:solidFill>
              </a:defRPr>
            </a:lvl9pPr>
          </a:lstStyle>
          <a:p/>
        </p:txBody>
      </p:sp>
      <p:sp>
        <p:nvSpPr>
          <p:cNvPr id="362" name="Google Shape;362;p30"/>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63" name="Google Shape;363;p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64" name="Google Shape;364;p30"/>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365" name="Google Shape;365;p30"/>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4"/>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43" name="Google Shape;43;p4"/>
          <p:cNvPicPr preferRelativeResize="0"/>
          <p:nvPr/>
        </p:nvPicPr>
        <p:blipFill>
          <a:blip r:embed="rId3">
            <a:alphaModFix amt="90000"/>
          </a:blip>
          <a:stretch>
            <a:fillRect/>
          </a:stretch>
        </p:blipFill>
        <p:spPr>
          <a:xfrm>
            <a:off x="1300700" y="819788"/>
            <a:ext cx="9590599" cy="5218425"/>
          </a:xfrm>
          <a:prstGeom prst="rect">
            <a:avLst/>
          </a:prstGeom>
          <a:noFill/>
          <a:ln>
            <a:noFill/>
          </a:ln>
        </p:spPr>
      </p:pic>
      <p:sp>
        <p:nvSpPr>
          <p:cNvPr id="44" name="Google Shape;44;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5" name="Google Shape;45;p4"/>
          <p:cNvSpPr txBox="1"/>
          <p:nvPr>
            <p:ph type="title"/>
          </p:nvPr>
        </p:nvSpPr>
        <p:spPr>
          <a:xfrm>
            <a:off x="2083725" y="1752350"/>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46" name="Google Shape;46;p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7" name="Google Shape;47;p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8" name="Google Shape;48;p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49" name="Google Shape;49;p4"/>
          <p:cNvCxnSpPr/>
          <p:nvPr/>
        </p:nvCxnSpPr>
        <p:spPr>
          <a:xfrm rot="10800000">
            <a:off x="447831" y="0"/>
            <a:ext cx="0" cy="664800"/>
          </a:xfrm>
          <a:prstGeom prst="straightConnector1">
            <a:avLst/>
          </a:prstGeom>
          <a:noFill/>
          <a:ln cap="flat" cmpd="sng" w="9525">
            <a:solidFill>
              <a:srgbClr val="8B5CF6"/>
            </a:solidFill>
            <a:prstDash val="solid"/>
            <a:round/>
            <a:headEnd len="med" w="med" type="none"/>
            <a:tailEnd len="med" w="med" type="none"/>
          </a:ln>
        </p:spPr>
      </p:cxnSp>
      <p:cxnSp>
        <p:nvCxnSpPr>
          <p:cNvPr id="50" name="Google Shape;50;p4"/>
          <p:cNvCxnSpPr/>
          <p:nvPr/>
        </p:nvCxnSpPr>
        <p:spPr>
          <a:xfrm rot="10800000">
            <a:off x="447825" y="6416106"/>
            <a:ext cx="0" cy="441900"/>
          </a:xfrm>
          <a:prstGeom prst="straightConnector1">
            <a:avLst/>
          </a:prstGeom>
          <a:noFill/>
          <a:ln cap="flat" cmpd="sng" w="9525">
            <a:solidFill>
              <a:srgbClr val="8B5CF6"/>
            </a:solidFill>
            <a:prstDash val="solid"/>
            <a:round/>
            <a:headEnd len="med" w="med" type="none"/>
            <a:tailEnd len="med" w="med" type="none"/>
          </a:ln>
        </p:spPr>
      </p:cxnSp>
      <p:pic>
        <p:nvPicPr>
          <p:cNvPr id="51" name="Google Shape;51;p4"/>
          <p:cNvPicPr preferRelativeResize="0"/>
          <p:nvPr/>
        </p:nvPicPr>
        <p:blipFill>
          <a:blip r:embed="rId4">
            <a:alphaModFix/>
          </a:blip>
          <a:stretch>
            <a:fillRect/>
          </a:stretch>
        </p:blipFill>
        <p:spPr>
          <a:xfrm>
            <a:off x="736775" y="159625"/>
            <a:ext cx="3256997" cy="605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66" name="Shape 366"/>
        <p:cNvGrpSpPr/>
        <p:nvPr/>
      </p:nvGrpSpPr>
      <p:grpSpPr>
        <a:xfrm>
          <a:off x="0" y="0"/>
          <a:ext cx="0" cy="0"/>
          <a:chOff x="0" y="0"/>
          <a:chExt cx="0" cy="0"/>
        </a:xfrm>
      </p:grpSpPr>
      <p:cxnSp>
        <p:nvCxnSpPr>
          <p:cNvPr id="367" name="Google Shape;367;p3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68" name="Google Shape;368;p3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69" name="Google Shape;369;p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0" name="Google Shape;370;p3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71" name="Google Shape;371;p3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72" name="Google Shape;372;p3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9pPr>
          </a:lstStyle>
          <a:p/>
        </p:txBody>
      </p:sp>
      <p:sp>
        <p:nvSpPr>
          <p:cNvPr id="373" name="Google Shape;373;p3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74" name="Google Shape;374;p3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5" name="Google Shape;375;p3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76" name="Google Shape;376;p3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7" name="Google Shape;377;p3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78" name="Google Shape;378;p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79" name="Google Shape;379;p3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380" name="Google Shape;380;p31"/>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31"/>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82" name="Shape 382"/>
        <p:cNvGrpSpPr/>
        <p:nvPr/>
      </p:nvGrpSpPr>
      <p:grpSpPr>
        <a:xfrm>
          <a:off x="0" y="0"/>
          <a:ext cx="0" cy="0"/>
          <a:chOff x="0" y="0"/>
          <a:chExt cx="0" cy="0"/>
        </a:xfrm>
      </p:grpSpPr>
      <p:cxnSp>
        <p:nvCxnSpPr>
          <p:cNvPr id="383" name="Google Shape;383;p3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84" name="Google Shape;384;p3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85" name="Google Shape;385;p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6" name="Google Shape;386;p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87" name="Google Shape;387;p3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9pPr>
          </a:lstStyle>
          <a:p/>
        </p:txBody>
      </p:sp>
      <p:sp>
        <p:nvSpPr>
          <p:cNvPr id="388" name="Google Shape;388;p32"/>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89" name="Google Shape;389;p32"/>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0" name="Google Shape;390;p32"/>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1" name="Google Shape;391;p32"/>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2" name="Google Shape;392;p32"/>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3" name="Google Shape;393;p32"/>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4" name="Google Shape;394;p3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95" name="Google Shape;395;p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96" name="Google Shape;396;p3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397" name="Google Shape;397;p32"/>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2"/>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99" name="Shape 399"/>
        <p:cNvGrpSpPr/>
        <p:nvPr/>
      </p:nvGrpSpPr>
      <p:grpSpPr>
        <a:xfrm>
          <a:off x="0" y="0"/>
          <a:ext cx="0" cy="0"/>
          <a:chOff x="0" y="0"/>
          <a:chExt cx="0" cy="0"/>
        </a:xfrm>
      </p:grpSpPr>
      <p:cxnSp>
        <p:nvCxnSpPr>
          <p:cNvPr id="400" name="Google Shape;400;p3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401" name="Google Shape;401;p3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402" name="Google Shape;402;p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3" name="Google Shape;403;p3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4" name="Google Shape;404;p33"/>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05" name="Google Shape;405;p33"/>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9pPr>
          </a:lstStyle>
          <a:p/>
        </p:txBody>
      </p:sp>
      <p:sp>
        <p:nvSpPr>
          <p:cNvPr id="406" name="Google Shape;406;p33"/>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07" name="Google Shape;407;p33"/>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408" name="Google Shape;408;p3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09" name="Google Shape;609;p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10" name="Google Shape;610;p3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11" name="Google Shape;611;p33"/>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33"/>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613" name="Shape 613"/>
        <p:cNvGrpSpPr/>
        <p:nvPr/>
      </p:nvGrpSpPr>
      <p:grpSpPr>
        <a:xfrm>
          <a:off x="0" y="0"/>
          <a:ext cx="0" cy="0"/>
          <a:chOff x="0" y="0"/>
          <a:chExt cx="0" cy="0"/>
        </a:xfrm>
      </p:grpSpPr>
      <p:cxnSp>
        <p:nvCxnSpPr>
          <p:cNvPr id="614" name="Google Shape;614;p3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15" name="Google Shape;615;p3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16" name="Google Shape;616;p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17" name="Google Shape;617;p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18" name="Google Shape;618;p3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619" name="Google Shape;619;p3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620" name="Google Shape;620;p3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21" name="Google Shape;621;p3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2" name="Google Shape;622;p3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3" name="Google Shape;623;p3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4" name="Google Shape;624;p3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25" name="Google Shape;625;p3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626" name="Google Shape;626;p34"/>
          <p:cNvPicPr preferRelativeResize="0"/>
          <p:nvPr/>
        </p:nvPicPr>
        <p:blipFill rotWithShape="1">
          <a:blip r:embed="rId2">
            <a:alphaModFix/>
          </a:blip>
          <a:srcRect b="0" l="0" r="0" t="0"/>
          <a:stretch/>
        </p:blipFill>
        <p:spPr>
          <a:xfrm>
            <a:off x="1044805" y="2217196"/>
            <a:ext cx="553219" cy="553200"/>
          </a:xfrm>
          <a:prstGeom prst="rect">
            <a:avLst/>
          </a:prstGeom>
          <a:noFill/>
          <a:ln>
            <a:noFill/>
          </a:ln>
        </p:spPr>
      </p:pic>
      <p:pic>
        <p:nvPicPr>
          <p:cNvPr id="627" name="Google Shape;627;p34"/>
          <p:cNvPicPr preferRelativeResize="0"/>
          <p:nvPr/>
        </p:nvPicPr>
        <p:blipFill rotWithShape="1">
          <a:blip r:embed="rId2">
            <a:alphaModFix/>
          </a:blip>
          <a:srcRect b="0" l="0" r="0" t="0"/>
          <a:stretch/>
        </p:blipFill>
        <p:spPr>
          <a:xfrm>
            <a:off x="4627759" y="2217196"/>
            <a:ext cx="553219" cy="553200"/>
          </a:xfrm>
          <a:prstGeom prst="rect">
            <a:avLst/>
          </a:prstGeom>
          <a:noFill/>
          <a:ln>
            <a:noFill/>
          </a:ln>
        </p:spPr>
      </p:pic>
      <p:pic>
        <p:nvPicPr>
          <p:cNvPr id="628" name="Google Shape;628;p34"/>
          <p:cNvPicPr preferRelativeResize="0"/>
          <p:nvPr/>
        </p:nvPicPr>
        <p:blipFill rotWithShape="1">
          <a:blip r:embed="rId2">
            <a:alphaModFix/>
          </a:blip>
          <a:srcRect b="0" l="0" r="0" t="0"/>
          <a:stretch/>
        </p:blipFill>
        <p:spPr>
          <a:xfrm>
            <a:off x="8210712" y="2217196"/>
            <a:ext cx="553219" cy="553200"/>
          </a:xfrm>
          <a:prstGeom prst="rect">
            <a:avLst/>
          </a:prstGeom>
          <a:noFill/>
          <a:ln>
            <a:noFill/>
          </a:ln>
        </p:spPr>
      </p:pic>
      <p:sp>
        <p:nvSpPr>
          <p:cNvPr id="629" name="Google Shape;629;p3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30" name="Google Shape;630;p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31" name="Google Shape;631;p3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32" name="Google Shape;632;p34"/>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34"/>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34" name="Shape 634"/>
        <p:cNvGrpSpPr/>
        <p:nvPr/>
      </p:nvGrpSpPr>
      <p:grpSpPr>
        <a:xfrm>
          <a:off x="0" y="0"/>
          <a:ext cx="0" cy="0"/>
          <a:chOff x="0" y="0"/>
          <a:chExt cx="0" cy="0"/>
        </a:xfrm>
      </p:grpSpPr>
      <p:cxnSp>
        <p:nvCxnSpPr>
          <p:cNvPr id="635" name="Google Shape;635;p3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36" name="Google Shape;636;p3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37" name="Google Shape;637;p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38" name="Google Shape;638;p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39" name="Google Shape;639;p3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640" name="Google Shape;640;p35"/>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41" name="Google Shape;641;p35"/>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42" name="Google Shape;642;p35"/>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43" name="Google Shape;643;p35"/>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44" name="Google Shape;644;p35"/>
          <p:cNvPicPr preferRelativeResize="0"/>
          <p:nvPr/>
        </p:nvPicPr>
        <p:blipFill rotWithShape="1">
          <a:blip r:embed="rId2">
            <a:alphaModFix/>
          </a:blip>
          <a:srcRect b="0" l="0" r="0" t="0"/>
          <a:stretch/>
        </p:blipFill>
        <p:spPr>
          <a:xfrm>
            <a:off x="1227082" y="2044890"/>
            <a:ext cx="731700" cy="731684"/>
          </a:xfrm>
          <a:prstGeom prst="rect">
            <a:avLst/>
          </a:prstGeom>
          <a:noFill/>
          <a:ln>
            <a:noFill/>
          </a:ln>
        </p:spPr>
      </p:pic>
      <p:pic>
        <p:nvPicPr>
          <p:cNvPr id="645" name="Google Shape;645;p35"/>
          <p:cNvPicPr preferRelativeResize="0"/>
          <p:nvPr/>
        </p:nvPicPr>
        <p:blipFill rotWithShape="1">
          <a:blip r:embed="rId2">
            <a:alphaModFix/>
          </a:blip>
          <a:srcRect b="0" l="0" r="0" t="0"/>
          <a:stretch/>
        </p:blipFill>
        <p:spPr>
          <a:xfrm>
            <a:off x="6413282" y="2044890"/>
            <a:ext cx="731700" cy="731684"/>
          </a:xfrm>
          <a:prstGeom prst="rect">
            <a:avLst/>
          </a:prstGeom>
          <a:noFill/>
          <a:ln>
            <a:noFill/>
          </a:ln>
        </p:spPr>
      </p:pic>
      <p:sp>
        <p:nvSpPr>
          <p:cNvPr id="646" name="Google Shape;646;p3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47" name="Google Shape;647;p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48" name="Google Shape;648;p3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49" name="Google Shape;649;p35"/>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35"/>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51" name="Shape 651"/>
        <p:cNvGrpSpPr/>
        <p:nvPr/>
      </p:nvGrpSpPr>
      <p:grpSpPr>
        <a:xfrm>
          <a:off x="0" y="0"/>
          <a:ext cx="0" cy="0"/>
          <a:chOff x="0" y="0"/>
          <a:chExt cx="0" cy="0"/>
        </a:xfrm>
      </p:grpSpPr>
      <p:sp>
        <p:nvSpPr>
          <p:cNvPr id="652" name="Google Shape;652;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653" name="Google Shape;653;p3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54" name="Google Shape;654;p3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55" name="Google Shape;655;p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56" name="Google Shape;656;p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57" name="Google Shape;657;p3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58" name="Google Shape;658;p3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59" name="Google Shape;659;p36"/>
          <p:cNvPicPr preferRelativeResize="0"/>
          <p:nvPr/>
        </p:nvPicPr>
        <p:blipFill rotWithShape="1">
          <a:blip r:embed="rId2">
            <a:alphaModFix/>
          </a:blip>
          <a:srcRect b="0" l="0" r="0" t="0"/>
          <a:stretch/>
        </p:blipFill>
        <p:spPr>
          <a:xfrm>
            <a:off x="3419450" y="1298452"/>
            <a:ext cx="731700" cy="731684"/>
          </a:xfrm>
          <a:prstGeom prst="rect">
            <a:avLst/>
          </a:prstGeom>
          <a:noFill/>
          <a:ln>
            <a:noFill/>
          </a:ln>
        </p:spPr>
      </p:pic>
      <p:sp>
        <p:nvSpPr>
          <p:cNvPr id="660" name="Google Shape;660;p36"/>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36"/>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62" name="Shape 662"/>
        <p:cNvGrpSpPr/>
        <p:nvPr/>
      </p:nvGrpSpPr>
      <p:grpSpPr>
        <a:xfrm>
          <a:off x="0" y="0"/>
          <a:ext cx="0" cy="0"/>
          <a:chOff x="0" y="0"/>
          <a:chExt cx="0" cy="0"/>
        </a:xfrm>
      </p:grpSpPr>
      <p:cxnSp>
        <p:nvCxnSpPr>
          <p:cNvPr id="663" name="Google Shape;663;p3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64" name="Google Shape;664;p3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65" name="Google Shape;665;p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66" name="Google Shape;666;p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7" name="Google Shape;667;p37"/>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8" name="Google Shape;668;p37"/>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69" name="Google Shape;669;p37"/>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0" name="Google Shape;670;p37"/>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71" name="Google Shape;671;p37"/>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2" name="Google Shape;672;p37"/>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73" name="Google Shape;673;p37"/>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4" name="Google Shape;674;p37"/>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75" name="Google Shape;675;p3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76" name="Google Shape;676;p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77" name="Google Shape;677;p3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78" name="Google Shape;678;p37"/>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37"/>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80" name="Shape 680"/>
        <p:cNvGrpSpPr/>
        <p:nvPr/>
      </p:nvGrpSpPr>
      <p:grpSpPr>
        <a:xfrm>
          <a:off x="0" y="0"/>
          <a:ext cx="0" cy="0"/>
          <a:chOff x="0" y="0"/>
          <a:chExt cx="0" cy="0"/>
        </a:xfrm>
      </p:grpSpPr>
      <p:cxnSp>
        <p:nvCxnSpPr>
          <p:cNvPr id="681" name="Google Shape;681;p3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82" name="Google Shape;682;p3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83" name="Google Shape;683;p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84" name="Google Shape;684;p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85" name="Google Shape;685;p3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86" name="Google Shape;686;p3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87" name="Google Shape;687;p3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88" name="Google Shape;688;p3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9" name="Google Shape;689;p3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0" name="Google Shape;690;p3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1" name="Google Shape;691;p3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2" name="Google Shape;692;p3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3" name="Google Shape;693;p3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4" name="Google Shape;694;p3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5" name="Google Shape;695;p3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6" name="Google Shape;696;p38"/>
          <p:cNvSpPr txBox="1"/>
          <p:nvPr>
            <p:ph idx="13" type="subTitle"/>
          </p:nvPr>
        </p:nvSpPr>
        <p:spPr>
          <a:xfrm>
            <a:off x="5239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97" name="Google Shape;697;p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98" name="Google Shape;698;p3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99" name="Google Shape;699;p38"/>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p38"/>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701" name="Shape 701"/>
        <p:cNvGrpSpPr/>
        <p:nvPr/>
      </p:nvGrpSpPr>
      <p:grpSpPr>
        <a:xfrm>
          <a:off x="0" y="0"/>
          <a:ext cx="0" cy="0"/>
          <a:chOff x="0" y="0"/>
          <a:chExt cx="0" cy="0"/>
        </a:xfrm>
      </p:grpSpPr>
      <p:sp>
        <p:nvSpPr>
          <p:cNvPr id="702" name="Google Shape;702;p3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8B5CF6"/>
                </a:solidFill>
              </a:defRPr>
            </a:lvl1pPr>
            <a:lvl2pPr lvl="1" rtl="0">
              <a:lnSpc>
                <a:spcPct val="150000"/>
              </a:lnSpc>
              <a:spcBef>
                <a:spcPts val="500"/>
              </a:spcBef>
              <a:spcAft>
                <a:spcPts val="0"/>
              </a:spcAft>
              <a:buNone/>
              <a:defRPr>
                <a:solidFill>
                  <a:srgbClr val="8B5CF6"/>
                </a:solidFill>
              </a:defRPr>
            </a:lvl2pPr>
            <a:lvl3pPr lvl="2" rtl="0">
              <a:lnSpc>
                <a:spcPct val="150000"/>
              </a:lnSpc>
              <a:spcBef>
                <a:spcPts val="500"/>
              </a:spcBef>
              <a:spcAft>
                <a:spcPts val="0"/>
              </a:spcAft>
              <a:buNone/>
              <a:defRPr>
                <a:solidFill>
                  <a:srgbClr val="8B5CF6"/>
                </a:solidFill>
              </a:defRPr>
            </a:lvl3pPr>
            <a:lvl4pPr lvl="3" rtl="0">
              <a:lnSpc>
                <a:spcPct val="150000"/>
              </a:lnSpc>
              <a:spcBef>
                <a:spcPts val="500"/>
              </a:spcBef>
              <a:spcAft>
                <a:spcPts val="0"/>
              </a:spcAft>
              <a:buNone/>
              <a:defRPr>
                <a:solidFill>
                  <a:srgbClr val="8B5CF6"/>
                </a:solidFill>
              </a:defRPr>
            </a:lvl4pPr>
            <a:lvl5pPr lvl="4" rtl="0">
              <a:lnSpc>
                <a:spcPct val="150000"/>
              </a:lnSpc>
              <a:spcBef>
                <a:spcPts val="500"/>
              </a:spcBef>
              <a:spcAft>
                <a:spcPts val="0"/>
              </a:spcAft>
              <a:buNone/>
              <a:defRPr>
                <a:solidFill>
                  <a:srgbClr val="8B5CF6"/>
                </a:solidFill>
              </a:defRPr>
            </a:lvl5pPr>
            <a:lvl6pPr lvl="5" rtl="0">
              <a:lnSpc>
                <a:spcPct val="150000"/>
              </a:lnSpc>
              <a:spcBef>
                <a:spcPts val="500"/>
              </a:spcBef>
              <a:spcAft>
                <a:spcPts val="0"/>
              </a:spcAft>
              <a:buNone/>
              <a:defRPr>
                <a:solidFill>
                  <a:srgbClr val="8B5CF6"/>
                </a:solidFill>
              </a:defRPr>
            </a:lvl6pPr>
            <a:lvl7pPr lvl="6" rtl="0">
              <a:lnSpc>
                <a:spcPct val="150000"/>
              </a:lnSpc>
              <a:spcBef>
                <a:spcPts val="500"/>
              </a:spcBef>
              <a:spcAft>
                <a:spcPts val="0"/>
              </a:spcAft>
              <a:buNone/>
              <a:defRPr>
                <a:solidFill>
                  <a:srgbClr val="8B5CF6"/>
                </a:solidFill>
              </a:defRPr>
            </a:lvl7pPr>
            <a:lvl8pPr lvl="7" rtl="0">
              <a:lnSpc>
                <a:spcPct val="150000"/>
              </a:lnSpc>
              <a:spcBef>
                <a:spcPts val="500"/>
              </a:spcBef>
              <a:spcAft>
                <a:spcPts val="0"/>
              </a:spcAft>
              <a:buNone/>
              <a:defRPr>
                <a:solidFill>
                  <a:srgbClr val="8B5CF6"/>
                </a:solidFill>
              </a:defRPr>
            </a:lvl8pPr>
            <a:lvl9pPr lvl="8" rtl="0">
              <a:lnSpc>
                <a:spcPct val="150000"/>
              </a:lnSpc>
              <a:spcBef>
                <a:spcPts val="500"/>
              </a:spcBef>
              <a:spcAft>
                <a:spcPts val="500"/>
              </a:spcAft>
              <a:buNone/>
              <a:defRPr>
                <a:solidFill>
                  <a:srgbClr val="8B5CF6"/>
                </a:solidFill>
              </a:defRPr>
            </a:lvl9pPr>
          </a:lstStyle>
          <a:p/>
        </p:txBody>
      </p:sp>
      <p:sp>
        <p:nvSpPr>
          <p:cNvPr id="703" name="Google Shape;703;p3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704" name="Google Shape;704;p3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cxnSp>
        <p:nvCxnSpPr>
          <p:cNvPr id="705" name="Google Shape;705;p3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06" name="Google Shape;706;p3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07" name="Google Shape;707;p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08" name="Google Shape;708;p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09" name="Google Shape;709;p3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10" name="Google Shape;710;p3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11" name="Google Shape;711;p3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12" name="Google Shape;712;p3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13" name="Google Shape;713;p3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14" name="Google Shape;714;p3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15" name="Google Shape;715;p39"/>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716" name="Shape 716"/>
        <p:cNvGrpSpPr/>
        <p:nvPr/>
      </p:nvGrpSpPr>
      <p:grpSpPr>
        <a:xfrm>
          <a:off x="0" y="0"/>
          <a:ext cx="0" cy="0"/>
          <a:chOff x="0" y="0"/>
          <a:chExt cx="0" cy="0"/>
        </a:xfrm>
      </p:grpSpPr>
      <p:cxnSp>
        <p:nvCxnSpPr>
          <p:cNvPr id="717" name="Google Shape;717;p4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18" name="Google Shape;718;p4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19" name="Google Shape;719;p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20" name="Google Shape;720;p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21" name="Google Shape;721;p4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722" name="Google Shape;722;p4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723" name="Google Shape;723;p4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24" name="Google Shape;724;p4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5" name="Google Shape;725;p4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26" name="Google Shape;726;p4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7" name="Google Shape;727;p4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28" name="Google Shape;728;p4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9" name="Google Shape;729;p4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730" name="Google Shape;730;p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31" name="Google Shape;731;p4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732" name="Google Shape;732;p40"/>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40"/>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5"/>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54" name="Google Shape;54;p5"/>
          <p:cNvPicPr preferRelativeResize="0"/>
          <p:nvPr/>
        </p:nvPicPr>
        <p:blipFill>
          <a:blip r:embed="rId3">
            <a:alphaModFix amt="90000"/>
          </a:blip>
          <a:stretch>
            <a:fillRect/>
          </a:stretch>
        </p:blipFill>
        <p:spPr>
          <a:xfrm>
            <a:off x="1300700" y="819788"/>
            <a:ext cx="9590599" cy="5218425"/>
          </a:xfrm>
          <a:prstGeom prst="rect">
            <a:avLst/>
          </a:prstGeom>
          <a:noFill/>
          <a:ln>
            <a:noFill/>
          </a:ln>
        </p:spPr>
      </p:pic>
      <p:sp>
        <p:nvSpPr>
          <p:cNvPr id="55" name="Google Shape;55;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56" name="Google Shape;56;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sp>
        <p:nvSpPr>
          <p:cNvPr id="57" name="Google Shape;57;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8" name="Google Shape;58;p5"/>
          <p:cNvSpPr txBox="1"/>
          <p:nvPr/>
        </p:nvSpPr>
        <p:spPr>
          <a:xfrm>
            <a:off x="7960475" y="2691675"/>
            <a:ext cx="3299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https://www.youtube.com/@Podman</a:t>
            </a:r>
            <a:endParaRPr>
              <a:solidFill>
                <a:schemeClr val="lt1"/>
              </a:solidFill>
              <a:latin typeface="Red Hat Display"/>
              <a:ea typeface="Red Hat Display"/>
              <a:cs typeface="Red Hat Display"/>
              <a:sym typeface="Red Hat Display"/>
            </a:endParaRPr>
          </a:p>
        </p:txBody>
      </p:sp>
      <p:sp>
        <p:nvSpPr>
          <p:cNvPr id="59" name="Google Shape;59;p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60" name="Google Shape;60;p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twitter.com/Podman</a:t>
            </a:r>
            <a:endParaRPr>
              <a:solidFill>
                <a:schemeClr val="lt1"/>
              </a:solidFill>
              <a:latin typeface="Red Hat Display"/>
              <a:ea typeface="Red Hat Display"/>
              <a:cs typeface="Red Hat Display"/>
              <a:sym typeface="Red Hat Display"/>
            </a:endParaRPr>
          </a:p>
        </p:txBody>
      </p:sp>
      <p:cxnSp>
        <p:nvCxnSpPr>
          <p:cNvPr id="61" name="Google Shape;61;p5"/>
          <p:cNvCxnSpPr/>
          <p:nvPr/>
        </p:nvCxnSpPr>
        <p:spPr>
          <a:xfrm rot="10800000">
            <a:off x="447775" y="50"/>
            <a:ext cx="0" cy="2282700"/>
          </a:xfrm>
          <a:prstGeom prst="straightConnector1">
            <a:avLst/>
          </a:prstGeom>
          <a:noFill/>
          <a:ln cap="flat" cmpd="sng" w="9525">
            <a:solidFill>
              <a:srgbClr val="8B5CF6"/>
            </a:solidFill>
            <a:prstDash val="solid"/>
            <a:round/>
            <a:headEnd len="med" w="med" type="none"/>
            <a:tailEnd len="med" w="med" type="none"/>
          </a:ln>
        </p:spPr>
      </p:cxnSp>
      <p:cxnSp>
        <p:nvCxnSpPr>
          <p:cNvPr id="62" name="Google Shape;62;p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3" name="Google Shape;63;p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 name="Google Shape;64;p5"/>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65" name="Google Shape;65;p5"/>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66" name="Google Shape;66;p5"/>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67" name="Google Shape;67;p5"/>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pic>
        <p:nvPicPr>
          <p:cNvPr id="68" name="Google Shape;68;p5"/>
          <p:cNvPicPr preferRelativeResize="0"/>
          <p:nvPr/>
        </p:nvPicPr>
        <p:blipFill>
          <a:blip r:embed="rId8">
            <a:alphaModFix/>
          </a:blip>
          <a:stretch>
            <a:fillRect/>
          </a:stretch>
        </p:blipFill>
        <p:spPr>
          <a:xfrm>
            <a:off x="7572475" y="5795700"/>
            <a:ext cx="3256997" cy="6057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734" name="Shape 734"/>
        <p:cNvGrpSpPr/>
        <p:nvPr/>
      </p:nvGrpSpPr>
      <p:grpSpPr>
        <a:xfrm>
          <a:off x="0" y="0"/>
          <a:ext cx="0" cy="0"/>
          <a:chOff x="0" y="0"/>
          <a:chExt cx="0" cy="0"/>
        </a:xfrm>
      </p:grpSpPr>
      <p:cxnSp>
        <p:nvCxnSpPr>
          <p:cNvPr id="735" name="Google Shape;735;p4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36" name="Google Shape;736;p4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37" name="Google Shape;737;p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38" name="Google Shape;738;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39" name="Google Shape;739;p41"/>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740" name="Google Shape;740;p4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741" name="Google Shape;741;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42" name="Google Shape;742;p4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743" name="Google Shape;743;p41"/>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41"/>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745" name="Shape 745"/>
        <p:cNvGrpSpPr/>
        <p:nvPr/>
      </p:nvGrpSpPr>
      <p:grpSpPr>
        <a:xfrm>
          <a:off x="0" y="0"/>
          <a:ext cx="0" cy="0"/>
          <a:chOff x="0" y="0"/>
          <a:chExt cx="0" cy="0"/>
        </a:xfrm>
      </p:grpSpPr>
      <p:cxnSp>
        <p:nvCxnSpPr>
          <p:cNvPr id="746" name="Google Shape;746;p4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47" name="Google Shape;747;p4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48" name="Google Shape;748;p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49" name="Google Shape;749;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50" name="Google Shape;750;p4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8B5CF6"/>
                </a:solidFill>
              </a:defRPr>
            </a:lvl1pPr>
            <a:lvl2pPr lvl="1" rtl="0">
              <a:spcBef>
                <a:spcPts val="500"/>
              </a:spcBef>
              <a:spcAft>
                <a:spcPts val="0"/>
              </a:spcAft>
              <a:buNone/>
              <a:defRPr>
                <a:solidFill>
                  <a:srgbClr val="8B5CF6"/>
                </a:solidFill>
              </a:defRPr>
            </a:lvl2pPr>
            <a:lvl3pPr lvl="2" rtl="0">
              <a:spcBef>
                <a:spcPts val="500"/>
              </a:spcBef>
              <a:spcAft>
                <a:spcPts val="0"/>
              </a:spcAft>
              <a:buNone/>
              <a:defRPr>
                <a:solidFill>
                  <a:srgbClr val="8B5CF6"/>
                </a:solidFill>
              </a:defRPr>
            </a:lvl3pPr>
            <a:lvl4pPr lvl="3" rtl="0">
              <a:spcBef>
                <a:spcPts val="500"/>
              </a:spcBef>
              <a:spcAft>
                <a:spcPts val="0"/>
              </a:spcAft>
              <a:buNone/>
              <a:defRPr>
                <a:solidFill>
                  <a:srgbClr val="8B5CF6"/>
                </a:solidFill>
              </a:defRPr>
            </a:lvl4pPr>
            <a:lvl5pPr lvl="4" rtl="0">
              <a:spcBef>
                <a:spcPts val="500"/>
              </a:spcBef>
              <a:spcAft>
                <a:spcPts val="0"/>
              </a:spcAft>
              <a:buNone/>
              <a:defRPr>
                <a:solidFill>
                  <a:srgbClr val="8B5CF6"/>
                </a:solidFill>
              </a:defRPr>
            </a:lvl5pPr>
            <a:lvl6pPr lvl="5" rtl="0">
              <a:spcBef>
                <a:spcPts val="500"/>
              </a:spcBef>
              <a:spcAft>
                <a:spcPts val="0"/>
              </a:spcAft>
              <a:buNone/>
              <a:defRPr>
                <a:solidFill>
                  <a:srgbClr val="8B5CF6"/>
                </a:solidFill>
              </a:defRPr>
            </a:lvl6pPr>
            <a:lvl7pPr lvl="6" rtl="0">
              <a:spcBef>
                <a:spcPts val="500"/>
              </a:spcBef>
              <a:spcAft>
                <a:spcPts val="0"/>
              </a:spcAft>
              <a:buNone/>
              <a:defRPr>
                <a:solidFill>
                  <a:srgbClr val="8B5CF6"/>
                </a:solidFill>
              </a:defRPr>
            </a:lvl7pPr>
            <a:lvl8pPr lvl="7" rtl="0">
              <a:spcBef>
                <a:spcPts val="500"/>
              </a:spcBef>
              <a:spcAft>
                <a:spcPts val="0"/>
              </a:spcAft>
              <a:buNone/>
              <a:defRPr>
                <a:solidFill>
                  <a:srgbClr val="8B5CF6"/>
                </a:solidFill>
              </a:defRPr>
            </a:lvl8pPr>
            <a:lvl9pPr lvl="8" rtl="0">
              <a:spcBef>
                <a:spcPts val="500"/>
              </a:spcBef>
              <a:spcAft>
                <a:spcPts val="500"/>
              </a:spcAft>
              <a:buNone/>
              <a:defRPr>
                <a:solidFill>
                  <a:srgbClr val="8B5CF6"/>
                </a:solidFill>
              </a:defRPr>
            </a:lvl9pPr>
          </a:lstStyle>
          <a:p/>
        </p:txBody>
      </p:sp>
      <p:sp>
        <p:nvSpPr>
          <p:cNvPr id="751" name="Google Shape;751;p4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752" name="Google Shape;752;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53" name="Google Shape;753;p4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754" name="Google Shape;754;p42"/>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42"/>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56" name="Shape 756"/>
        <p:cNvGrpSpPr/>
        <p:nvPr/>
      </p:nvGrpSpPr>
      <p:grpSpPr>
        <a:xfrm>
          <a:off x="0" y="0"/>
          <a:ext cx="0" cy="0"/>
          <a:chOff x="0" y="0"/>
          <a:chExt cx="0" cy="0"/>
        </a:xfrm>
      </p:grpSpPr>
      <p:sp>
        <p:nvSpPr>
          <p:cNvPr id="757" name="Google Shape;757;p4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rgbClr val="8B5CF6"/>
                </a:solidFill>
              </a:defRPr>
            </a:lvl1pPr>
            <a:lvl2pPr lvl="1" rtl="0">
              <a:lnSpc>
                <a:spcPct val="115000"/>
              </a:lnSpc>
              <a:spcBef>
                <a:spcPts val="0"/>
              </a:spcBef>
              <a:spcAft>
                <a:spcPts val="0"/>
              </a:spcAft>
              <a:buNone/>
              <a:defRPr sz="2600">
                <a:solidFill>
                  <a:srgbClr val="8B5CF6"/>
                </a:solidFill>
                <a:latin typeface="Red Hat Text"/>
                <a:ea typeface="Red Hat Text"/>
                <a:cs typeface="Red Hat Text"/>
                <a:sym typeface="Red Hat Text"/>
              </a:defRPr>
            </a:lvl2pPr>
            <a:lvl3pPr lvl="2" rtl="0">
              <a:lnSpc>
                <a:spcPct val="115000"/>
              </a:lnSpc>
              <a:spcBef>
                <a:spcPts val="0"/>
              </a:spcBef>
              <a:spcAft>
                <a:spcPts val="0"/>
              </a:spcAft>
              <a:buNone/>
              <a:defRPr sz="2600">
                <a:solidFill>
                  <a:srgbClr val="8B5CF6"/>
                </a:solidFill>
                <a:latin typeface="Red Hat Text"/>
                <a:ea typeface="Red Hat Text"/>
                <a:cs typeface="Red Hat Text"/>
                <a:sym typeface="Red Hat Text"/>
              </a:defRPr>
            </a:lvl3pPr>
            <a:lvl4pPr lvl="3" rtl="0">
              <a:lnSpc>
                <a:spcPct val="115000"/>
              </a:lnSpc>
              <a:spcBef>
                <a:spcPts val="0"/>
              </a:spcBef>
              <a:spcAft>
                <a:spcPts val="0"/>
              </a:spcAft>
              <a:buNone/>
              <a:defRPr sz="2600">
                <a:solidFill>
                  <a:srgbClr val="8B5CF6"/>
                </a:solidFill>
                <a:latin typeface="Red Hat Text"/>
                <a:ea typeface="Red Hat Text"/>
                <a:cs typeface="Red Hat Text"/>
                <a:sym typeface="Red Hat Text"/>
              </a:defRPr>
            </a:lvl4pPr>
            <a:lvl5pPr lvl="4" rtl="0">
              <a:lnSpc>
                <a:spcPct val="115000"/>
              </a:lnSpc>
              <a:spcBef>
                <a:spcPts val="0"/>
              </a:spcBef>
              <a:spcAft>
                <a:spcPts val="0"/>
              </a:spcAft>
              <a:buNone/>
              <a:defRPr sz="2600">
                <a:solidFill>
                  <a:srgbClr val="8B5CF6"/>
                </a:solidFill>
                <a:latin typeface="Red Hat Text"/>
                <a:ea typeface="Red Hat Text"/>
                <a:cs typeface="Red Hat Text"/>
                <a:sym typeface="Red Hat Text"/>
              </a:defRPr>
            </a:lvl5pPr>
            <a:lvl6pPr lvl="5" rtl="0">
              <a:lnSpc>
                <a:spcPct val="115000"/>
              </a:lnSpc>
              <a:spcBef>
                <a:spcPts val="0"/>
              </a:spcBef>
              <a:spcAft>
                <a:spcPts val="0"/>
              </a:spcAft>
              <a:buNone/>
              <a:defRPr sz="2600">
                <a:solidFill>
                  <a:srgbClr val="8B5CF6"/>
                </a:solidFill>
                <a:latin typeface="Red Hat Text"/>
                <a:ea typeface="Red Hat Text"/>
                <a:cs typeface="Red Hat Text"/>
                <a:sym typeface="Red Hat Text"/>
              </a:defRPr>
            </a:lvl6pPr>
            <a:lvl7pPr lvl="6" rtl="0">
              <a:lnSpc>
                <a:spcPct val="115000"/>
              </a:lnSpc>
              <a:spcBef>
                <a:spcPts val="0"/>
              </a:spcBef>
              <a:spcAft>
                <a:spcPts val="0"/>
              </a:spcAft>
              <a:buNone/>
              <a:defRPr sz="2600">
                <a:solidFill>
                  <a:srgbClr val="8B5CF6"/>
                </a:solidFill>
                <a:latin typeface="Red Hat Text"/>
                <a:ea typeface="Red Hat Text"/>
                <a:cs typeface="Red Hat Text"/>
                <a:sym typeface="Red Hat Text"/>
              </a:defRPr>
            </a:lvl7pPr>
            <a:lvl8pPr lvl="7" rtl="0">
              <a:lnSpc>
                <a:spcPct val="115000"/>
              </a:lnSpc>
              <a:spcBef>
                <a:spcPts val="0"/>
              </a:spcBef>
              <a:spcAft>
                <a:spcPts val="0"/>
              </a:spcAft>
              <a:buNone/>
              <a:defRPr sz="2600">
                <a:solidFill>
                  <a:srgbClr val="8B5CF6"/>
                </a:solidFill>
                <a:latin typeface="Red Hat Text"/>
                <a:ea typeface="Red Hat Text"/>
                <a:cs typeface="Red Hat Text"/>
                <a:sym typeface="Red Hat Text"/>
              </a:defRPr>
            </a:lvl8pPr>
            <a:lvl9pPr lvl="8" rtl="0">
              <a:lnSpc>
                <a:spcPct val="115000"/>
              </a:lnSpc>
              <a:spcBef>
                <a:spcPts val="0"/>
              </a:spcBef>
              <a:spcAft>
                <a:spcPts val="0"/>
              </a:spcAft>
              <a:buNone/>
              <a:defRPr sz="2600">
                <a:solidFill>
                  <a:srgbClr val="8B5CF6"/>
                </a:solidFill>
                <a:latin typeface="Red Hat Text"/>
                <a:ea typeface="Red Hat Text"/>
                <a:cs typeface="Red Hat Text"/>
                <a:sym typeface="Red Hat Text"/>
              </a:defRPr>
            </a:lvl9pPr>
          </a:lstStyle>
          <a:p/>
        </p:txBody>
      </p:sp>
      <p:sp>
        <p:nvSpPr>
          <p:cNvPr id="758" name="Google Shape;758;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759" name="Google Shape;759;p4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60" name="Google Shape;760;p4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61" name="Google Shape;761;p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62" name="Google Shape;762;p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63" name="Google Shape;763;p43"/>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43"/>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765" name="Shape 765"/>
        <p:cNvGrpSpPr/>
        <p:nvPr/>
      </p:nvGrpSpPr>
      <p:grpSpPr>
        <a:xfrm>
          <a:off x="0" y="0"/>
          <a:ext cx="0" cy="0"/>
          <a:chOff x="0" y="0"/>
          <a:chExt cx="0" cy="0"/>
        </a:xfrm>
      </p:grpSpPr>
      <p:sp>
        <p:nvSpPr>
          <p:cNvPr id="766" name="Google Shape;766;p44"/>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767" name="Google Shape;767;p44"/>
          <p:cNvPicPr preferRelativeResize="0"/>
          <p:nvPr/>
        </p:nvPicPr>
        <p:blipFill>
          <a:blip r:embed="rId2">
            <a:alphaModFix amt="90000"/>
          </a:blip>
          <a:stretch>
            <a:fillRect/>
          </a:stretch>
        </p:blipFill>
        <p:spPr>
          <a:xfrm>
            <a:off x="1300700" y="819788"/>
            <a:ext cx="9590599" cy="5218425"/>
          </a:xfrm>
          <a:prstGeom prst="rect">
            <a:avLst/>
          </a:prstGeom>
          <a:noFill/>
          <a:ln>
            <a:noFill/>
          </a:ln>
        </p:spPr>
      </p:pic>
      <p:sp>
        <p:nvSpPr>
          <p:cNvPr id="768" name="Google Shape;768;p44"/>
          <p:cNvSpPr txBox="1"/>
          <p:nvPr>
            <p:ph idx="1" type="body"/>
          </p:nvPr>
        </p:nvSpPr>
        <p:spPr>
          <a:xfrm>
            <a:off x="8763025"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69" name="Google Shape;769;p44"/>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770" name="Google Shape;770;p4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71" name="Google Shape;771;p4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772" name="Google Shape;772;p4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73" name="Google Shape;773;p4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74" name="Google Shape;774;p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75" name="Google Shape;775;p4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pic>
        <p:nvPicPr>
          <p:cNvPr id="776" name="Google Shape;776;p44"/>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77" name="Shape 777"/>
        <p:cNvGrpSpPr/>
        <p:nvPr/>
      </p:nvGrpSpPr>
      <p:grpSpPr>
        <a:xfrm>
          <a:off x="0" y="0"/>
          <a:ext cx="0" cy="0"/>
          <a:chOff x="0" y="0"/>
          <a:chExt cx="0" cy="0"/>
        </a:xfrm>
      </p:grpSpPr>
      <p:sp>
        <p:nvSpPr>
          <p:cNvPr id="778" name="Google Shape;778;p45"/>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 name="Google Shape;779;p4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780" name="Google Shape;780;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781" name="Google Shape;781;p4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82" name="Google Shape;782;p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83" name="Google Shape;783;p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84" name="Google Shape;784;p45"/>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8B5CF6"/>
              </a:buClr>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85" name="Google Shape;785;p45"/>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8B5CF6"/>
              </a:buClr>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86" name="Google Shape;786;p4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8B5CF6"/>
              </a:buClr>
              <a:buSzPts val="4800"/>
              <a:buNone/>
              <a:defRPr sz="4800">
                <a:solidFill>
                  <a:srgbClr val="8B5CF6"/>
                </a:solidFill>
              </a:defRPr>
            </a:lvl1pPr>
            <a:lvl2pPr lvl="1" rtl="0">
              <a:spcBef>
                <a:spcPts val="0"/>
              </a:spcBef>
              <a:spcAft>
                <a:spcPts val="0"/>
              </a:spcAft>
              <a:buClr>
                <a:srgbClr val="8B5CF6"/>
              </a:buClr>
              <a:buSzPts val="4800"/>
              <a:buNone/>
              <a:defRPr sz="4800">
                <a:solidFill>
                  <a:srgbClr val="8B5CF6"/>
                </a:solidFill>
              </a:defRPr>
            </a:lvl2pPr>
            <a:lvl3pPr lvl="2" rtl="0">
              <a:spcBef>
                <a:spcPts val="0"/>
              </a:spcBef>
              <a:spcAft>
                <a:spcPts val="0"/>
              </a:spcAft>
              <a:buClr>
                <a:srgbClr val="8B5CF6"/>
              </a:buClr>
              <a:buSzPts val="4800"/>
              <a:buNone/>
              <a:defRPr sz="4800">
                <a:solidFill>
                  <a:srgbClr val="8B5CF6"/>
                </a:solidFill>
              </a:defRPr>
            </a:lvl3pPr>
            <a:lvl4pPr lvl="3" rtl="0">
              <a:spcBef>
                <a:spcPts val="0"/>
              </a:spcBef>
              <a:spcAft>
                <a:spcPts val="0"/>
              </a:spcAft>
              <a:buClr>
                <a:srgbClr val="8B5CF6"/>
              </a:buClr>
              <a:buSzPts val="4800"/>
              <a:buNone/>
              <a:defRPr sz="4800">
                <a:solidFill>
                  <a:srgbClr val="8B5CF6"/>
                </a:solidFill>
              </a:defRPr>
            </a:lvl4pPr>
            <a:lvl5pPr lvl="4" rtl="0">
              <a:spcBef>
                <a:spcPts val="0"/>
              </a:spcBef>
              <a:spcAft>
                <a:spcPts val="0"/>
              </a:spcAft>
              <a:buClr>
                <a:srgbClr val="8B5CF6"/>
              </a:buClr>
              <a:buSzPts val="4800"/>
              <a:buNone/>
              <a:defRPr sz="4800">
                <a:solidFill>
                  <a:srgbClr val="8B5CF6"/>
                </a:solidFill>
              </a:defRPr>
            </a:lvl5pPr>
            <a:lvl6pPr lvl="5" rtl="0">
              <a:spcBef>
                <a:spcPts val="0"/>
              </a:spcBef>
              <a:spcAft>
                <a:spcPts val="0"/>
              </a:spcAft>
              <a:buClr>
                <a:srgbClr val="8B5CF6"/>
              </a:buClr>
              <a:buSzPts val="4800"/>
              <a:buNone/>
              <a:defRPr sz="4800">
                <a:solidFill>
                  <a:srgbClr val="8B5CF6"/>
                </a:solidFill>
              </a:defRPr>
            </a:lvl6pPr>
            <a:lvl7pPr lvl="6" rtl="0">
              <a:spcBef>
                <a:spcPts val="0"/>
              </a:spcBef>
              <a:spcAft>
                <a:spcPts val="0"/>
              </a:spcAft>
              <a:buClr>
                <a:srgbClr val="8B5CF6"/>
              </a:buClr>
              <a:buSzPts val="4800"/>
              <a:buNone/>
              <a:defRPr sz="4800">
                <a:solidFill>
                  <a:srgbClr val="8B5CF6"/>
                </a:solidFill>
              </a:defRPr>
            </a:lvl7pPr>
            <a:lvl8pPr lvl="7" rtl="0">
              <a:spcBef>
                <a:spcPts val="0"/>
              </a:spcBef>
              <a:spcAft>
                <a:spcPts val="0"/>
              </a:spcAft>
              <a:buClr>
                <a:srgbClr val="8B5CF6"/>
              </a:buClr>
              <a:buSzPts val="4800"/>
              <a:buNone/>
              <a:defRPr sz="4800">
                <a:solidFill>
                  <a:srgbClr val="8B5CF6"/>
                </a:solidFill>
              </a:defRPr>
            </a:lvl8pPr>
            <a:lvl9pPr lvl="8" rtl="0">
              <a:spcBef>
                <a:spcPts val="0"/>
              </a:spcBef>
              <a:spcAft>
                <a:spcPts val="0"/>
              </a:spcAft>
              <a:buClr>
                <a:srgbClr val="8B5CF6"/>
              </a:buClr>
              <a:buSzPts val="4800"/>
              <a:buNone/>
              <a:defRPr sz="4800">
                <a:solidFill>
                  <a:srgbClr val="8B5CF6"/>
                </a:solidFill>
              </a:defRPr>
            </a:lvl9pPr>
          </a:lstStyle>
          <a:p/>
        </p:txBody>
      </p:sp>
      <p:pic>
        <p:nvPicPr>
          <p:cNvPr id="787" name="Google Shape;787;p45"/>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88" name="Shape 788"/>
        <p:cNvGrpSpPr/>
        <p:nvPr/>
      </p:nvGrpSpPr>
      <p:grpSpPr>
        <a:xfrm>
          <a:off x="0" y="0"/>
          <a:ext cx="0" cy="0"/>
          <a:chOff x="0" y="0"/>
          <a:chExt cx="0" cy="0"/>
        </a:xfrm>
      </p:grpSpPr>
      <p:cxnSp>
        <p:nvCxnSpPr>
          <p:cNvPr id="789" name="Google Shape;789;p4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790" name="Google Shape;790;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791" name="Google Shape;791;p4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92" name="Google Shape;792;p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93" name="Google Shape;793;p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94" name="Google Shape;794;p46"/>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Clr>
                <a:srgbClr val="8B5CF6"/>
              </a:buClr>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95" name="Google Shape;795;p46"/>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rgbClr val="8B5CF6"/>
              </a:buClr>
              <a:buSzPts val="4800"/>
              <a:buNone/>
              <a:defRPr sz="4800">
                <a:solidFill>
                  <a:srgbClr val="8B5CF6"/>
                </a:solidFill>
              </a:defRPr>
            </a:lvl1pPr>
            <a:lvl2pPr lvl="1" rtl="0">
              <a:spcBef>
                <a:spcPts val="0"/>
              </a:spcBef>
              <a:spcAft>
                <a:spcPts val="0"/>
              </a:spcAft>
              <a:buClr>
                <a:srgbClr val="8B5CF6"/>
              </a:buClr>
              <a:buSzPts val="4800"/>
              <a:buNone/>
              <a:defRPr sz="4800">
                <a:solidFill>
                  <a:srgbClr val="8B5CF6"/>
                </a:solidFill>
              </a:defRPr>
            </a:lvl2pPr>
            <a:lvl3pPr lvl="2" rtl="0">
              <a:spcBef>
                <a:spcPts val="0"/>
              </a:spcBef>
              <a:spcAft>
                <a:spcPts val="0"/>
              </a:spcAft>
              <a:buClr>
                <a:srgbClr val="8B5CF6"/>
              </a:buClr>
              <a:buSzPts val="4800"/>
              <a:buNone/>
              <a:defRPr sz="4800">
                <a:solidFill>
                  <a:srgbClr val="8B5CF6"/>
                </a:solidFill>
              </a:defRPr>
            </a:lvl3pPr>
            <a:lvl4pPr lvl="3" rtl="0">
              <a:spcBef>
                <a:spcPts val="0"/>
              </a:spcBef>
              <a:spcAft>
                <a:spcPts val="0"/>
              </a:spcAft>
              <a:buClr>
                <a:srgbClr val="8B5CF6"/>
              </a:buClr>
              <a:buSzPts val="4800"/>
              <a:buNone/>
              <a:defRPr sz="4800">
                <a:solidFill>
                  <a:srgbClr val="8B5CF6"/>
                </a:solidFill>
              </a:defRPr>
            </a:lvl4pPr>
            <a:lvl5pPr lvl="4" rtl="0">
              <a:spcBef>
                <a:spcPts val="0"/>
              </a:spcBef>
              <a:spcAft>
                <a:spcPts val="0"/>
              </a:spcAft>
              <a:buClr>
                <a:srgbClr val="8B5CF6"/>
              </a:buClr>
              <a:buSzPts val="4800"/>
              <a:buNone/>
              <a:defRPr sz="4800">
                <a:solidFill>
                  <a:srgbClr val="8B5CF6"/>
                </a:solidFill>
              </a:defRPr>
            </a:lvl5pPr>
            <a:lvl6pPr lvl="5" rtl="0">
              <a:spcBef>
                <a:spcPts val="0"/>
              </a:spcBef>
              <a:spcAft>
                <a:spcPts val="0"/>
              </a:spcAft>
              <a:buClr>
                <a:srgbClr val="8B5CF6"/>
              </a:buClr>
              <a:buSzPts val="4800"/>
              <a:buNone/>
              <a:defRPr sz="4800">
                <a:solidFill>
                  <a:srgbClr val="8B5CF6"/>
                </a:solidFill>
              </a:defRPr>
            </a:lvl6pPr>
            <a:lvl7pPr lvl="6" rtl="0">
              <a:spcBef>
                <a:spcPts val="0"/>
              </a:spcBef>
              <a:spcAft>
                <a:spcPts val="0"/>
              </a:spcAft>
              <a:buClr>
                <a:srgbClr val="8B5CF6"/>
              </a:buClr>
              <a:buSzPts val="4800"/>
              <a:buNone/>
              <a:defRPr sz="4800">
                <a:solidFill>
                  <a:srgbClr val="8B5CF6"/>
                </a:solidFill>
              </a:defRPr>
            </a:lvl7pPr>
            <a:lvl8pPr lvl="7" rtl="0">
              <a:spcBef>
                <a:spcPts val="0"/>
              </a:spcBef>
              <a:spcAft>
                <a:spcPts val="0"/>
              </a:spcAft>
              <a:buClr>
                <a:srgbClr val="8B5CF6"/>
              </a:buClr>
              <a:buSzPts val="4800"/>
              <a:buNone/>
              <a:defRPr sz="4800">
                <a:solidFill>
                  <a:srgbClr val="8B5CF6"/>
                </a:solidFill>
              </a:defRPr>
            </a:lvl8pPr>
            <a:lvl9pPr lvl="8" rtl="0">
              <a:spcBef>
                <a:spcPts val="0"/>
              </a:spcBef>
              <a:spcAft>
                <a:spcPts val="0"/>
              </a:spcAft>
              <a:buClr>
                <a:srgbClr val="8B5CF6"/>
              </a:buClr>
              <a:buSzPts val="4800"/>
              <a:buNone/>
              <a:defRPr sz="4800">
                <a:solidFill>
                  <a:srgbClr val="8B5CF6"/>
                </a:solidFill>
              </a:defRPr>
            </a:lvl9pPr>
          </a:lstStyle>
          <a:p/>
        </p:txBody>
      </p:sp>
      <p:pic>
        <p:nvPicPr>
          <p:cNvPr id="796" name="Google Shape;796;p46"/>
          <p:cNvPicPr preferRelativeResize="0"/>
          <p:nvPr/>
        </p:nvPicPr>
        <p:blipFill>
          <a:blip r:embed="rId2">
            <a:alphaModFix/>
          </a:blip>
          <a:stretch>
            <a:fillRect/>
          </a:stretch>
        </p:blipFill>
        <p:spPr>
          <a:xfrm>
            <a:off x="8064703" y="5838675"/>
            <a:ext cx="3803698" cy="5334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1">
  <p:cSld name="CUSTOM_4_12_1">
    <p:bg>
      <p:bgPr>
        <a:solidFill>
          <a:srgbClr val="353535"/>
        </a:solidFill>
      </p:bgPr>
    </p:bg>
    <p:spTree>
      <p:nvGrpSpPr>
        <p:cNvPr id="797" name="Shape 797"/>
        <p:cNvGrpSpPr/>
        <p:nvPr/>
      </p:nvGrpSpPr>
      <p:grpSpPr>
        <a:xfrm>
          <a:off x="0" y="0"/>
          <a:ext cx="0" cy="0"/>
          <a:chOff x="0" y="0"/>
          <a:chExt cx="0" cy="0"/>
        </a:xfrm>
      </p:grpSpPr>
      <p:sp>
        <p:nvSpPr>
          <p:cNvPr id="798" name="Google Shape;798;p47"/>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799" name="Google Shape;799;p47"/>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00" name="Google Shape;800;p4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01" name="Google Shape;801;p4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02" name="Google Shape;802;p4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803" name="Google Shape;803;p47"/>
          <p:cNvCxnSpPr/>
          <p:nvPr/>
        </p:nvCxnSpPr>
        <p:spPr>
          <a:xfrm>
            <a:off x="7885850" y="4439350"/>
            <a:ext cx="0" cy="1404600"/>
          </a:xfrm>
          <a:prstGeom prst="straightConnector1">
            <a:avLst/>
          </a:prstGeom>
          <a:noFill/>
          <a:ln cap="flat" cmpd="sng" w="9525">
            <a:solidFill>
              <a:srgbClr val="FFFFFF"/>
            </a:solidFill>
            <a:prstDash val="dot"/>
            <a:round/>
            <a:headEnd len="med" w="med" type="none"/>
            <a:tailEnd len="med" w="med" type="none"/>
          </a:ln>
        </p:spPr>
      </p:cxnSp>
      <p:sp>
        <p:nvSpPr>
          <p:cNvPr id="804" name="Google Shape;804;p47"/>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805" name="Google Shape;805;p47"/>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06" name="Google Shape;806;p47"/>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07" name="Google Shape;807;p47"/>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08" name="Google Shape;808;p47"/>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09" name="Google Shape;809;p47"/>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10" name="Google Shape;810;p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11" name="Google Shape;811;p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12" name="Google Shape;812;p47"/>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13" name="Google Shape;813;p47"/>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1">
  <p:cSld name="CUSTOM_4_2_2_1">
    <p:bg>
      <p:bgPr>
        <a:solidFill>
          <a:srgbClr val="353535"/>
        </a:solidFill>
      </p:bgPr>
    </p:bg>
    <p:spTree>
      <p:nvGrpSpPr>
        <p:cNvPr id="814" name="Shape 814"/>
        <p:cNvGrpSpPr/>
        <p:nvPr/>
      </p:nvGrpSpPr>
      <p:grpSpPr>
        <a:xfrm>
          <a:off x="0" y="0"/>
          <a:ext cx="0" cy="0"/>
          <a:chOff x="0" y="0"/>
          <a:chExt cx="0" cy="0"/>
        </a:xfrm>
      </p:grpSpPr>
      <p:sp>
        <p:nvSpPr>
          <p:cNvPr id="815" name="Google Shape;815;p48"/>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16" name="Google Shape;816;p48"/>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17" name="Google Shape;817;p4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18" name="Google Shape;818;p4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19" name="Google Shape;819;p4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20" name="Google Shape;820;p48"/>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FFFFFF"/>
                </a:solidFill>
              </a:defRPr>
            </a:lvl1pPr>
            <a:lvl2pPr lvl="1" rtl="0">
              <a:spcBef>
                <a:spcPts val="500"/>
              </a:spcBef>
              <a:spcAft>
                <a:spcPts val="0"/>
              </a:spcAft>
              <a:buNone/>
              <a:defRPr>
                <a:solidFill>
                  <a:srgbClr val="FFFFFF"/>
                </a:solidFill>
              </a:defRPr>
            </a:lvl2pPr>
            <a:lvl3pPr lvl="2" rtl="0">
              <a:spcBef>
                <a:spcPts val="500"/>
              </a:spcBef>
              <a:spcAft>
                <a:spcPts val="0"/>
              </a:spcAft>
              <a:buNone/>
              <a:defRPr>
                <a:solidFill>
                  <a:srgbClr val="FFFFFF"/>
                </a:solidFill>
              </a:defRPr>
            </a:lvl3pPr>
            <a:lvl4pPr lvl="3" rtl="0">
              <a:spcBef>
                <a:spcPts val="500"/>
              </a:spcBef>
              <a:spcAft>
                <a:spcPts val="0"/>
              </a:spcAft>
              <a:buNone/>
              <a:defRPr>
                <a:solidFill>
                  <a:srgbClr val="FFFFFF"/>
                </a:solidFill>
              </a:defRPr>
            </a:lvl4pPr>
            <a:lvl5pPr lvl="4" rtl="0">
              <a:spcBef>
                <a:spcPts val="500"/>
              </a:spcBef>
              <a:spcAft>
                <a:spcPts val="0"/>
              </a:spcAft>
              <a:buNone/>
              <a:defRPr>
                <a:solidFill>
                  <a:srgbClr val="FFFFFF"/>
                </a:solidFill>
              </a:defRPr>
            </a:lvl5pPr>
            <a:lvl6pPr lvl="5" rtl="0">
              <a:spcBef>
                <a:spcPts val="500"/>
              </a:spcBef>
              <a:spcAft>
                <a:spcPts val="0"/>
              </a:spcAft>
              <a:buNone/>
              <a:defRPr>
                <a:solidFill>
                  <a:srgbClr val="FFFFFF"/>
                </a:solidFill>
              </a:defRPr>
            </a:lvl6pPr>
            <a:lvl7pPr lvl="6" rtl="0">
              <a:spcBef>
                <a:spcPts val="500"/>
              </a:spcBef>
              <a:spcAft>
                <a:spcPts val="0"/>
              </a:spcAft>
              <a:buNone/>
              <a:defRPr>
                <a:solidFill>
                  <a:srgbClr val="FFFFFF"/>
                </a:solidFill>
              </a:defRPr>
            </a:lvl7pPr>
            <a:lvl8pPr lvl="7" rtl="0">
              <a:spcBef>
                <a:spcPts val="500"/>
              </a:spcBef>
              <a:spcAft>
                <a:spcPts val="0"/>
              </a:spcAft>
              <a:buNone/>
              <a:defRPr>
                <a:solidFill>
                  <a:srgbClr val="FFFFFF"/>
                </a:solidFill>
              </a:defRPr>
            </a:lvl8pPr>
            <a:lvl9pPr lvl="8" rtl="0">
              <a:spcBef>
                <a:spcPts val="500"/>
              </a:spcBef>
              <a:spcAft>
                <a:spcPts val="500"/>
              </a:spcAft>
              <a:buNone/>
              <a:defRPr>
                <a:solidFill>
                  <a:srgbClr val="FFFFFF"/>
                </a:solidFill>
              </a:defRPr>
            </a:lvl9pPr>
          </a:lstStyle>
          <a:p/>
        </p:txBody>
      </p:sp>
      <p:sp>
        <p:nvSpPr>
          <p:cNvPr id="821" name="Google Shape;821;p4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22" name="Google Shape;822;p4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23" name="Google Shape;823;p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24" name="Google Shape;824;p4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25" name="Google Shape;825;p48"/>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bg>
      <p:bgPr>
        <a:solidFill>
          <a:srgbClr val="353535"/>
        </a:solidFill>
      </p:bgPr>
    </p:bg>
    <p:spTree>
      <p:nvGrpSpPr>
        <p:cNvPr id="826" name="Shape 826"/>
        <p:cNvGrpSpPr/>
        <p:nvPr/>
      </p:nvGrpSpPr>
      <p:grpSpPr>
        <a:xfrm>
          <a:off x="0" y="0"/>
          <a:ext cx="0" cy="0"/>
          <a:chOff x="0" y="0"/>
          <a:chExt cx="0" cy="0"/>
        </a:xfrm>
      </p:grpSpPr>
      <p:sp>
        <p:nvSpPr>
          <p:cNvPr id="827" name="Google Shape;827;p49"/>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28" name="Google Shape;828;p49"/>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29" name="Google Shape;829;p4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30" name="Google Shape;830;p4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31" name="Google Shape;831;p4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32" name="Google Shape;832;p49"/>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2000"/>
              </a:spcBef>
              <a:spcAft>
                <a:spcPts val="0"/>
              </a:spcAft>
              <a:buNone/>
              <a:defRPr>
                <a:solidFill>
                  <a:srgbClr val="FFFFFF"/>
                </a:solidFill>
              </a:defRPr>
            </a:lvl2pPr>
            <a:lvl3pPr lvl="2" rtl="0">
              <a:lnSpc>
                <a:spcPct val="113000"/>
              </a:lnSpc>
              <a:spcBef>
                <a:spcPts val="2000"/>
              </a:spcBef>
              <a:spcAft>
                <a:spcPts val="0"/>
              </a:spcAft>
              <a:buNone/>
              <a:defRPr>
                <a:solidFill>
                  <a:srgbClr val="FFFFFF"/>
                </a:solidFill>
              </a:defRPr>
            </a:lvl3pPr>
            <a:lvl4pPr lvl="3" rtl="0">
              <a:lnSpc>
                <a:spcPct val="113000"/>
              </a:lnSpc>
              <a:spcBef>
                <a:spcPts val="2000"/>
              </a:spcBef>
              <a:spcAft>
                <a:spcPts val="0"/>
              </a:spcAft>
              <a:buNone/>
              <a:defRPr>
                <a:solidFill>
                  <a:srgbClr val="FFFFFF"/>
                </a:solidFill>
              </a:defRPr>
            </a:lvl4pPr>
            <a:lvl5pPr lvl="4" rtl="0">
              <a:lnSpc>
                <a:spcPct val="113000"/>
              </a:lnSpc>
              <a:spcBef>
                <a:spcPts val="2000"/>
              </a:spcBef>
              <a:spcAft>
                <a:spcPts val="0"/>
              </a:spcAft>
              <a:buNone/>
              <a:defRPr>
                <a:solidFill>
                  <a:srgbClr val="FFFFFF"/>
                </a:solidFill>
              </a:defRPr>
            </a:lvl5pPr>
            <a:lvl6pPr lvl="5" rtl="0">
              <a:lnSpc>
                <a:spcPct val="113000"/>
              </a:lnSpc>
              <a:spcBef>
                <a:spcPts val="2000"/>
              </a:spcBef>
              <a:spcAft>
                <a:spcPts val="0"/>
              </a:spcAft>
              <a:buNone/>
              <a:defRPr>
                <a:solidFill>
                  <a:srgbClr val="FFFFFF"/>
                </a:solidFill>
              </a:defRPr>
            </a:lvl6pPr>
            <a:lvl7pPr lvl="6" rtl="0">
              <a:lnSpc>
                <a:spcPct val="113000"/>
              </a:lnSpc>
              <a:spcBef>
                <a:spcPts val="2000"/>
              </a:spcBef>
              <a:spcAft>
                <a:spcPts val="0"/>
              </a:spcAft>
              <a:buNone/>
              <a:defRPr>
                <a:solidFill>
                  <a:srgbClr val="FFFFFF"/>
                </a:solidFill>
              </a:defRPr>
            </a:lvl7pPr>
            <a:lvl8pPr lvl="7" rtl="0">
              <a:lnSpc>
                <a:spcPct val="113000"/>
              </a:lnSpc>
              <a:spcBef>
                <a:spcPts val="2000"/>
              </a:spcBef>
              <a:spcAft>
                <a:spcPts val="0"/>
              </a:spcAft>
              <a:buNone/>
              <a:defRPr>
                <a:solidFill>
                  <a:srgbClr val="FFFFFF"/>
                </a:solidFill>
              </a:defRPr>
            </a:lvl8pPr>
            <a:lvl9pPr lvl="8" rtl="0">
              <a:lnSpc>
                <a:spcPct val="113000"/>
              </a:lnSpc>
              <a:spcBef>
                <a:spcPts val="2000"/>
              </a:spcBef>
              <a:spcAft>
                <a:spcPts val="2000"/>
              </a:spcAft>
              <a:buNone/>
              <a:defRPr>
                <a:solidFill>
                  <a:srgbClr val="FFFFFF"/>
                </a:solidFill>
              </a:defRPr>
            </a:lvl9pPr>
          </a:lstStyle>
          <a:p/>
        </p:txBody>
      </p:sp>
      <p:sp>
        <p:nvSpPr>
          <p:cNvPr id="833" name="Google Shape;833;p4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34" name="Google Shape;834;p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35" name="Google Shape;835;p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36" name="Google Shape;836;p4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37" name="Google Shape;837;p49"/>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bg>
      <p:bgPr>
        <a:solidFill>
          <a:srgbClr val="353535"/>
        </a:solidFill>
      </p:bgPr>
    </p:bg>
    <p:spTree>
      <p:nvGrpSpPr>
        <p:cNvPr id="838" name="Shape 838"/>
        <p:cNvGrpSpPr/>
        <p:nvPr/>
      </p:nvGrpSpPr>
      <p:grpSpPr>
        <a:xfrm>
          <a:off x="0" y="0"/>
          <a:ext cx="0" cy="0"/>
          <a:chOff x="0" y="0"/>
          <a:chExt cx="0" cy="0"/>
        </a:xfrm>
      </p:grpSpPr>
      <p:sp>
        <p:nvSpPr>
          <p:cNvPr id="839" name="Google Shape;839;p50"/>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40" name="Google Shape;840;p50"/>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41" name="Google Shape;841;p5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42" name="Google Shape;842;p5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43" name="Google Shape;843;p5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844" name="Google Shape;844;p50"/>
          <p:cNvCxnSpPr/>
          <p:nvPr/>
        </p:nvCxnSpPr>
        <p:spPr>
          <a:xfrm>
            <a:off x="4306150" y="4229725"/>
            <a:ext cx="0" cy="1557600"/>
          </a:xfrm>
          <a:prstGeom prst="straightConnector1">
            <a:avLst/>
          </a:prstGeom>
          <a:noFill/>
          <a:ln cap="flat" cmpd="sng" w="9525">
            <a:solidFill>
              <a:srgbClr val="FFFFFF"/>
            </a:solidFill>
            <a:prstDash val="dot"/>
            <a:round/>
            <a:headEnd len="med" w="med" type="none"/>
            <a:tailEnd len="med" w="med" type="none"/>
          </a:ln>
        </p:spPr>
      </p:cxnSp>
      <p:cxnSp>
        <p:nvCxnSpPr>
          <p:cNvPr id="845" name="Google Shape;845;p50"/>
          <p:cNvCxnSpPr/>
          <p:nvPr/>
        </p:nvCxnSpPr>
        <p:spPr>
          <a:xfrm>
            <a:off x="7885850" y="4229725"/>
            <a:ext cx="0" cy="1557600"/>
          </a:xfrm>
          <a:prstGeom prst="straightConnector1">
            <a:avLst/>
          </a:prstGeom>
          <a:noFill/>
          <a:ln cap="flat" cmpd="sng" w="9525">
            <a:solidFill>
              <a:srgbClr val="FFFFFF"/>
            </a:solidFill>
            <a:prstDash val="dot"/>
            <a:round/>
            <a:headEnd len="med" w="med" type="none"/>
            <a:tailEnd len="med" w="med" type="none"/>
          </a:ln>
        </p:spPr>
      </p:cxnSp>
      <p:sp>
        <p:nvSpPr>
          <p:cNvPr id="846" name="Google Shape;846;p5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47" name="Google Shape;847;p5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48" name="Google Shape;848;p5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49" name="Google Shape;849;p5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50" name="Google Shape;850;p5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51" name="Google Shape;851;p5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52" name="Google Shape;852;p5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53" name="Google Shape;853;p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54" name="Google Shape;854;p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55" name="Google Shape;855;p5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56" name="Google Shape;856;p50"/>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6"/>
          <p:cNvPicPr preferRelativeResize="0"/>
          <p:nvPr/>
        </p:nvPicPr>
        <p:blipFill>
          <a:blip r:embed="rId3">
            <a:alphaModFix/>
          </a:blip>
          <a:stretch>
            <a:fillRect/>
          </a:stretch>
        </p:blipFill>
        <p:spPr>
          <a:xfrm>
            <a:off x="-50" y="75"/>
            <a:ext cx="4494352" cy="6857999"/>
          </a:xfrm>
          <a:prstGeom prst="rect">
            <a:avLst/>
          </a:prstGeom>
          <a:noFill/>
          <a:ln>
            <a:noFill/>
          </a:ln>
        </p:spPr>
      </p:pic>
      <p:sp>
        <p:nvSpPr>
          <p:cNvPr id="71" name="Google Shape;71;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3" name="Google Shape;73;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74" name="Google Shape;74;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75" name="Google Shape;75;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76" name="Google Shape;76;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7" name="Google Shape;77;p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6"/>
          <p:cNvPicPr preferRelativeResize="0"/>
          <p:nvPr/>
        </p:nvPicPr>
        <p:blipFill>
          <a:blip r:embed="rId4">
            <a:alphaModFix/>
          </a:blip>
          <a:stretch>
            <a:fillRect/>
          </a:stretch>
        </p:blipFill>
        <p:spPr>
          <a:xfrm rot="-5400000">
            <a:off x="1018300" y="3239625"/>
            <a:ext cx="6868025" cy="388775"/>
          </a:xfrm>
          <a:prstGeom prst="rect">
            <a:avLst/>
          </a:prstGeom>
          <a:noFill/>
          <a:ln>
            <a:noFill/>
          </a:ln>
        </p:spPr>
      </p:pic>
      <p:pic>
        <p:nvPicPr>
          <p:cNvPr id="79" name="Google Shape;79;p6"/>
          <p:cNvPicPr preferRelativeResize="0"/>
          <p:nvPr/>
        </p:nvPicPr>
        <p:blipFill>
          <a:blip r:embed="rId5">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bg>
      <p:bgPr>
        <a:solidFill>
          <a:srgbClr val="353535"/>
        </a:solidFill>
      </p:bgPr>
    </p:bg>
    <p:spTree>
      <p:nvGrpSpPr>
        <p:cNvPr id="857" name="Shape 857"/>
        <p:cNvGrpSpPr/>
        <p:nvPr/>
      </p:nvGrpSpPr>
      <p:grpSpPr>
        <a:xfrm>
          <a:off x="0" y="0"/>
          <a:ext cx="0" cy="0"/>
          <a:chOff x="0" y="0"/>
          <a:chExt cx="0" cy="0"/>
        </a:xfrm>
      </p:grpSpPr>
      <p:sp>
        <p:nvSpPr>
          <p:cNvPr id="858" name="Google Shape;858;p51"/>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59" name="Google Shape;859;p51"/>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60" name="Google Shape;860;p5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61" name="Google Shape;861;p5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62" name="Google Shape;862;p5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863" name="Google Shape;863;p51"/>
          <p:cNvCxnSpPr/>
          <p:nvPr/>
        </p:nvCxnSpPr>
        <p:spPr>
          <a:xfrm>
            <a:off x="3416583"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864" name="Google Shape;864;p51"/>
          <p:cNvCxnSpPr/>
          <p:nvPr/>
        </p:nvCxnSpPr>
        <p:spPr>
          <a:xfrm>
            <a:off x="6096100"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865" name="Google Shape;865;p51"/>
          <p:cNvCxnSpPr/>
          <p:nvPr/>
        </p:nvCxnSpPr>
        <p:spPr>
          <a:xfrm>
            <a:off x="8775617" y="3678000"/>
            <a:ext cx="0" cy="1527600"/>
          </a:xfrm>
          <a:prstGeom prst="straightConnector1">
            <a:avLst/>
          </a:prstGeom>
          <a:noFill/>
          <a:ln cap="flat" cmpd="sng" w="9525">
            <a:solidFill>
              <a:srgbClr val="FFFFFF"/>
            </a:solidFill>
            <a:prstDash val="dot"/>
            <a:round/>
            <a:headEnd len="med" w="med" type="none"/>
            <a:tailEnd len="med" w="med" type="none"/>
          </a:ln>
        </p:spPr>
      </p:cxnSp>
      <p:sp>
        <p:nvSpPr>
          <p:cNvPr id="866" name="Google Shape;866;p51"/>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67" name="Google Shape;867;p51"/>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68" name="Google Shape;868;p51"/>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69" name="Google Shape;869;p51"/>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70" name="Google Shape;870;p51"/>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71" name="Google Shape;871;p51"/>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72" name="Google Shape;872;p51"/>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73" name="Google Shape;873;p51"/>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74" name="Google Shape;874;p51"/>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75" name="Google Shape;875;p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76" name="Google Shape;876;p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77" name="Google Shape;877;p51"/>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78" name="Google Shape;878;p51"/>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bg>
      <p:bgPr>
        <a:solidFill>
          <a:srgbClr val="353535"/>
        </a:solidFill>
      </p:bgPr>
    </p:bg>
    <p:spTree>
      <p:nvGrpSpPr>
        <p:cNvPr id="879" name="Shape 879"/>
        <p:cNvGrpSpPr/>
        <p:nvPr/>
      </p:nvGrpSpPr>
      <p:grpSpPr>
        <a:xfrm>
          <a:off x="0" y="0"/>
          <a:ext cx="0" cy="0"/>
          <a:chOff x="0" y="0"/>
          <a:chExt cx="0" cy="0"/>
        </a:xfrm>
      </p:grpSpPr>
      <p:sp>
        <p:nvSpPr>
          <p:cNvPr id="880" name="Google Shape;880;p52"/>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81" name="Google Shape;881;p52"/>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82" name="Google Shape;882;p5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83" name="Google Shape;883;p5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84" name="Google Shape;884;p5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85" name="Google Shape;885;p52"/>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86" name="Google Shape;886;p52"/>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87" name="Google Shape;887;p52"/>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88" name="Google Shape;888;p52"/>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89" name="Google Shape;889;p52"/>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90" name="Google Shape;890;p52"/>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91" name="Google Shape;891;p52"/>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92" name="Google Shape;892;p52"/>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93" name="Google Shape;893;p5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94" name="Google Shape;894;p5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95" name="Google Shape;895;p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96" name="Google Shape;896;p5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97" name="Google Shape;897;p52"/>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1">
  <p:cSld name="CUSTOM_4_19_1">
    <p:bg>
      <p:bgPr>
        <a:solidFill>
          <a:srgbClr val="353535"/>
        </a:solidFill>
      </p:bgPr>
    </p:bg>
    <p:spTree>
      <p:nvGrpSpPr>
        <p:cNvPr id="898" name="Shape 898"/>
        <p:cNvGrpSpPr/>
        <p:nvPr/>
      </p:nvGrpSpPr>
      <p:grpSpPr>
        <a:xfrm>
          <a:off x="0" y="0"/>
          <a:ext cx="0" cy="0"/>
          <a:chOff x="0" y="0"/>
          <a:chExt cx="0" cy="0"/>
        </a:xfrm>
      </p:grpSpPr>
      <p:sp>
        <p:nvSpPr>
          <p:cNvPr id="899" name="Google Shape;899;p53"/>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00" name="Google Shape;900;p53"/>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901" name="Google Shape;901;p5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02" name="Google Shape;902;p5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03" name="Google Shape;903;p5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904" name="Google Shape;904;p53"/>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905" name="Google Shape;905;p53"/>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06" name="Google Shape;906;p53"/>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07" name="Google Shape;907;p53"/>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08" name="Google Shape;908;p53"/>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09" name="Google Shape;909;p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10" name="Google Shape;910;p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11" name="Google Shape;911;p53"/>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912" name="Google Shape;912;p53"/>
          <p:cNvPicPr preferRelativeResize="0"/>
          <p:nvPr/>
        </p:nvPicPr>
        <p:blipFill>
          <a:blip r:embed="rId4">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1">
  <p:cSld name="CUSTOM_4_8_1">
    <p:bg>
      <p:bgPr>
        <a:solidFill>
          <a:srgbClr val="353535"/>
        </a:solidFill>
      </p:bgPr>
    </p:bg>
    <p:spTree>
      <p:nvGrpSpPr>
        <p:cNvPr id="913" name="Shape 913"/>
        <p:cNvGrpSpPr/>
        <p:nvPr/>
      </p:nvGrpSpPr>
      <p:grpSpPr>
        <a:xfrm>
          <a:off x="0" y="0"/>
          <a:ext cx="0" cy="0"/>
          <a:chOff x="0" y="0"/>
          <a:chExt cx="0" cy="0"/>
        </a:xfrm>
      </p:grpSpPr>
      <p:sp>
        <p:nvSpPr>
          <p:cNvPr id="914" name="Google Shape;914;p54"/>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15" name="Google Shape;915;p54"/>
          <p:cNvPicPr preferRelativeResize="0"/>
          <p:nvPr/>
        </p:nvPicPr>
        <p:blipFill>
          <a:blip r:embed="rId2">
            <a:alphaModFix amt="90000"/>
          </a:blip>
          <a:stretch>
            <a:fillRect/>
          </a:stretch>
        </p:blipFill>
        <p:spPr>
          <a:xfrm>
            <a:off x="1300700" y="819788"/>
            <a:ext cx="9590599" cy="5218425"/>
          </a:xfrm>
          <a:prstGeom prst="rect">
            <a:avLst/>
          </a:prstGeom>
          <a:noFill/>
          <a:ln>
            <a:noFill/>
          </a:ln>
        </p:spPr>
      </p:pic>
      <p:pic>
        <p:nvPicPr>
          <p:cNvPr id="916" name="Google Shape;916;p54"/>
          <p:cNvPicPr preferRelativeResize="0"/>
          <p:nvPr/>
        </p:nvPicPr>
        <p:blipFill rotWithShape="1">
          <a:blip r:embed="rId3">
            <a:alphaModFix/>
          </a:blip>
          <a:srcRect b="0" l="0" r="0" t="0"/>
          <a:stretch/>
        </p:blipFill>
        <p:spPr>
          <a:xfrm>
            <a:off x="6413275" y="2044900"/>
            <a:ext cx="731700" cy="731678"/>
          </a:xfrm>
          <a:prstGeom prst="rect">
            <a:avLst/>
          </a:prstGeom>
          <a:noFill/>
          <a:ln>
            <a:noFill/>
          </a:ln>
        </p:spPr>
      </p:pic>
      <p:pic>
        <p:nvPicPr>
          <p:cNvPr id="917" name="Google Shape;917;p54"/>
          <p:cNvPicPr preferRelativeResize="0"/>
          <p:nvPr/>
        </p:nvPicPr>
        <p:blipFill rotWithShape="1">
          <a:blip r:embed="rId3">
            <a:alphaModFix/>
          </a:blip>
          <a:srcRect b="0" l="0" r="0" t="0"/>
          <a:stretch/>
        </p:blipFill>
        <p:spPr>
          <a:xfrm>
            <a:off x="1227075" y="2044900"/>
            <a:ext cx="731700" cy="731678"/>
          </a:xfrm>
          <a:prstGeom prst="rect">
            <a:avLst/>
          </a:prstGeom>
          <a:noFill/>
          <a:ln>
            <a:noFill/>
          </a:ln>
        </p:spPr>
      </p:pic>
      <p:cxnSp>
        <p:nvCxnSpPr>
          <p:cNvPr id="918" name="Google Shape;918;p5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19" name="Google Shape;919;p5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20" name="Google Shape;920;p5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921" name="Google Shape;921;p54"/>
          <p:cNvCxnSpPr/>
          <p:nvPr/>
        </p:nvCxnSpPr>
        <p:spPr>
          <a:xfrm>
            <a:off x="6098909" y="2796200"/>
            <a:ext cx="0" cy="2923500"/>
          </a:xfrm>
          <a:prstGeom prst="straightConnector1">
            <a:avLst/>
          </a:prstGeom>
          <a:noFill/>
          <a:ln cap="flat" cmpd="sng" w="9525">
            <a:solidFill>
              <a:srgbClr val="FFFFFF"/>
            </a:solidFill>
            <a:prstDash val="dot"/>
            <a:round/>
            <a:headEnd len="med" w="med" type="none"/>
            <a:tailEnd len="med" w="med" type="none"/>
          </a:ln>
        </p:spPr>
      </p:cxnSp>
      <p:sp>
        <p:nvSpPr>
          <p:cNvPr id="922" name="Google Shape;922;p54"/>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23" name="Google Shape;923;p54"/>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924" name="Google Shape;924;p54"/>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25" name="Google Shape;925;p54"/>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926" name="Google Shape;926;p5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27" name="Google Shape;927;p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28" name="Google Shape;928;p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929" name="Google Shape;929;p54"/>
          <p:cNvCxnSpPr/>
          <p:nvPr/>
        </p:nvCxnSpPr>
        <p:spPr>
          <a:xfrm>
            <a:off x="1366500" y="4884332"/>
            <a:ext cx="156000" cy="0"/>
          </a:xfrm>
          <a:prstGeom prst="straightConnector1">
            <a:avLst/>
          </a:prstGeom>
          <a:noFill/>
          <a:ln cap="flat" cmpd="sng" w="28575">
            <a:solidFill>
              <a:srgbClr val="8B5CF6"/>
            </a:solidFill>
            <a:prstDash val="solid"/>
            <a:round/>
            <a:headEnd len="med" w="med" type="none"/>
            <a:tailEnd len="med" w="med" type="none"/>
          </a:ln>
        </p:spPr>
      </p:cxnSp>
      <p:cxnSp>
        <p:nvCxnSpPr>
          <p:cNvPr id="930" name="Google Shape;930;p54"/>
          <p:cNvCxnSpPr/>
          <p:nvPr/>
        </p:nvCxnSpPr>
        <p:spPr>
          <a:xfrm>
            <a:off x="6552700" y="4884332"/>
            <a:ext cx="156000" cy="0"/>
          </a:xfrm>
          <a:prstGeom prst="straightConnector1">
            <a:avLst/>
          </a:prstGeom>
          <a:noFill/>
          <a:ln cap="flat" cmpd="sng" w="28575">
            <a:solidFill>
              <a:srgbClr val="8B5CF6"/>
            </a:solidFill>
            <a:prstDash val="solid"/>
            <a:round/>
            <a:headEnd len="med" w="med" type="none"/>
            <a:tailEnd len="med" w="med" type="none"/>
          </a:ln>
        </p:spPr>
      </p:cxnSp>
      <p:sp>
        <p:nvSpPr>
          <p:cNvPr id="931" name="Google Shape;931;p5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932" name="Google Shape;932;p54"/>
          <p:cNvPicPr preferRelativeResize="0"/>
          <p:nvPr/>
        </p:nvPicPr>
        <p:blipFill>
          <a:blip r:embed="rId4">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1">
  <p:cSld name="CUSTOM_4_9_1">
    <p:bg>
      <p:bgPr>
        <a:solidFill>
          <a:srgbClr val="353535"/>
        </a:solidFill>
      </p:bgPr>
    </p:bg>
    <p:spTree>
      <p:nvGrpSpPr>
        <p:cNvPr id="933" name="Shape 933"/>
        <p:cNvGrpSpPr/>
        <p:nvPr/>
      </p:nvGrpSpPr>
      <p:grpSpPr>
        <a:xfrm>
          <a:off x="0" y="0"/>
          <a:ext cx="0" cy="0"/>
          <a:chOff x="0" y="0"/>
          <a:chExt cx="0" cy="0"/>
        </a:xfrm>
      </p:grpSpPr>
      <p:sp>
        <p:nvSpPr>
          <p:cNvPr id="934" name="Google Shape;934;p55"/>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35" name="Google Shape;935;p55"/>
          <p:cNvPicPr preferRelativeResize="0"/>
          <p:nvPr/>
        </p:nvPicPr>
        <p:blipFill>
          <a:blip r:embed="rId2">
            <a:alphaModFix amt="90000"/>
          </a:blip>
          <a:stretch>
            <a:fillRect/>
          </a:stretch>
        </p:blipFill>
        <p:spPr>
          <a:xfrm>
            <a:off x="1300700" y="819788"/>
            <a:ext cx="9590599" cy="5218425"/>
          </a:xfrm>
          <a:prstGeom prst="rect">
            <a:avLst/>
          </a:prstGeom>
          <a:noFill/>
          <a:ln>
            <a:noFill/>
          </a:ln>
        </p:spPr>
      </p:pic>
      <p:pic>
        <p:nvPicPr>
          <p:cNvPr id="936" name="Google Shape;936;p55"/>
          <p:cNvPicPr preferRelativeResize="0"/>
          <p:nvPr/>
        </p:nvPicPr>
        <p:blipFill rotWithShape="1">
          <a:blip r:embed="rId3">
            <a:alphaModFix/>
          </a:blip>
          <a:srcRect b="0" l="0" r="0" t="0"/>
          <a:stretch/>
        </p:blipFill>
        <p:spPr>
          <a:xfrm>
            <a:off x="8210700" y="2217200"/>
            <a:ext cx="553225" cy="553209"/>
          </a:xfrm>
          <a:prstGeom prst="rect">
            <a:avLst/>
          </a:prstGeom>
          <a:noFill/>
          <a:ln>
            <a:noFill/>
          </a:ln>
        </p:spPr>
      </p:pic>
      <p:pic>
        <p:nvPicPr>
          <p:cNvPr id="937" name="Google Shape;937;p55"/>
          <p:cNvPicPr preferRelativeResize="0"/>
          <p:nvPr/>
        </p:nvPicPr>
        <p:blipFill rotWithShape="1">
          <a:blip r:embed="rId3">
            <a:alphaModFix/>
          </a:blip>
          <a:srcRect b="0" l="0" r="0" t="0"/>
          <a:stretch/>
        </p:blipFill>
        <p:spPr>
          <a:xfrm>
            <a:off x="4627750" y="2217200"/>
            <a:ext cx="553225" cy="553209"/>
          </a:xfrm>
          <a:prstGeom prst="rect">
            <a:avLst/>
          </a:prstGeom>
          <a:noFill/>
          <a:ln>
            <a:noFill/>
          </a:ln>
        </p:spPr>
      </p:pic>
      <p:pic>
        <p:nvPicPr>
          <p:cNvPr id="938" name="Google Shape;938;p55"/>
          <p:cNvPicPr preferRelativeResize="0"/>
          <p:nvPr/>
        </p:nvPicPr>
        <p:blipFill rotWithShape="1">
          <a:blip r:embed="rId3">
            <a:alphaModFix/>
          </a:blip>
          <a:srcRect b="0" l="0" r="0" t="0"/>
          <a:stretch/>
        </p:blipFill>
        <p:spPr>
          <a:xfrm>
            <a:off x="1044800" y="2217200"/>
            <a:ext cx="553225" cy="553209"/>
          </a:xfrm>
          <a:prstGeom prst="rect">
            <a:avLst/>
          </a:prstGeom>
          <a:noFill/>
          <a:ln>
            <a:noFill/>
          </a:ln>
        </p:spPr>
      </p:pic>
      <p:cxnSp>
        <p:nvCxnSpPr>
          <p:cNvPr id="939" name="Google Shape;939;p5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40" name="Google Shape;940;p5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41" name="Google Shape;941;p5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942" name="Google Shape;942;p55"/>
          <p:cNvCxnSpPr/>
          <p:nvPr/>
        </p:nvCxnSpPr>
        <p:spPr>
          <a:xfrm>
            <a:off x="4307600" y="2776950"/>
            <a:ext cx="0" cy="2302500"/>
          </a:xfrm>
          <a:prstGeom prst="straightConnector1">
            <a:avLst/>
          </a:prstGeom>
          <a:noFill/>
          <a:ln cap="flat" cmpd="sng" w="9525">
            <a:solidFill>
              <a:srgbClr val="FFFFFF"/>
            </a:solidFill>
            <a:prstDash val="dot"/>
            <a:round/>
            <a:headEnd len="med" w="med" type="none"/>
            <a:tailEnd len="med" w="med" type="none"/>
          </a:ln>
        </p:spPr>
      </p:cxnSp>
      <p:cxnSp>
        <p:nvCxnSpPr>
          <p:cNvPr id="943" name="Google Shape;943;p55"/>
          <p:cNvCxnSpPr/>
          <p:nvPr/>
        </p:nvCxnSpPr>
        <p:spPr>
          <a:xfrm>
            <a:off x="7890550" y="2776950"/>
            <a:ext cx="0" cy="2302500"/>
          </a:xfrm>
          <a:prstGeom prst="straightConnector1">
            <a:avLst/>
          </a:prstGeom>
          <a:noFill/>
          <a:ln cap="flat" cmpd="sng" w="9525">
            <a:solidFill>
              <a:srgbClr val="FFFFFF"/>
            </a:solidFill>
            <a:prstDash val="dot"/>
            <a:round/>
            <a:headEnd len="med" w="med" type="none"/>
            <a:tailEnd len="med" w="med" type="none"/>
          </a:ln>
        </p:spPr>
      </p:cxnSp>
      <p:sp>
        <p:nvSpPr>
          <p:cNvPr id="944" name="Google Shape;944;p5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45" name="Google Shape;945;p5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946" name="Google Shape;946;p5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947" name="Google Shape;947;p5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948" name="Google Shape;948;p5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49" name="Google Shape;949;p5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50" name="Google Shape;950;p5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51" name="Google Shape;951;p5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52" name="Google Shape;952;p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53" name="Google Shape;953;p5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954" name="Google Shape;954;p55"/>
          <p:cNvPicPr preferRelativeResize="0"/>
          <p:nvPr/>
        </p:nvPicPr>
        <p:blipFill>
          <a:blip r:embed="rId4">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1">
  <p:cSld name="CUSTOM_4_10_1">
    <p:bg>
      <p:bgPr>
        <a:solidFill>
          <a:srgbClr val="353535"/>
        </a:solidFill>
      </p:bgPr>
    </p:bg>
    <p:spTree>
      <p:nvGrpSpPr>
        <p:cNvPr id="955" name="Shape 955"/>
        <p:cNvGrpSpPr/>
        <p:nvPr/>
      </p:nvGrpSpPr>
      <p:grpSpPr>
        <a:xfrm>
          <a:off x="0" y="0"/>
          <a:ext cx="0" cy="0"/>
          <a:chOff x="0" y="0"/>
          <a:chExt cx="0" cy="0"/>
        </a:xfrm>
      </p:grpSpPr>
      <p:sp>
        <p:nvSpPr>
          <p:cNvPr id="956" name="Google Shape;956;p56"/>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57" name="Google Shape;957;p56"/>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958" name="Google Shape;958;p5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59" name="Google Shape;959;p5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60" name="Google Shape;960;p5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61" name="Google Shape;961;p56"/>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962" name="Google Shape;962;p56"/>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9pPr>
          </a:lstStyle>
          <a:p/>
        </p:txBody>
      </p:sp>
      <p:sp>
        <p:nvSpPr>
          <p:cNvPr id="963" name="Google Shape;963;p56"/>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964" name="Google Shape;964;p56"/>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9pPr>
          </a:lstStyle>
          <a:p/>
        </p:txBody>
      </p:sp>
      <p:sp>
        <p:nvSpPr>
          <p:cNvPr id="965" name="Google Shape;965;p56"/>
          <p:cNvSpPr/>
          <p:nvPr/>
        </p:nvSpPr>
        <p:spPr>
          <a:xfrm>
            <a:off x="8895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8895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8895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8895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8895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8895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8895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8895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8895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8895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15860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15860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15860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15860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15860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15860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15860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15860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15860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15860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22824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22824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22824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22824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22824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22824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22824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22824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22824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22824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29789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29789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29789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29789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29789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29789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29789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29789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29789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29789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36754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36754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36754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36754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36754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36754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36754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36754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36754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36754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43719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43719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43719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43719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43719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43719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43719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43719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43719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43719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50683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50683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50683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6"/>
          <p:cNvSpPr/>
          <p:nvPr/>
        </p:nvSpPr>
        <p:spPr>
          <a:xfrm>
            <a:off x="50683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50683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50683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p:nvPr/>
        </p:nvSpPr>
        <p:spPr>
          <a:xfrm>
            <a:off x="50683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50683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50683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50683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57648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57648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57648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57648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57648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57648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57648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57648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57648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57648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64613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64613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64613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64613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64613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64613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64613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64613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64613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64613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71578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71578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71578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71578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71578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71578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71578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71578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71578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71578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8895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8895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8895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8895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8895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8895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8895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8895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8895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8895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15860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15860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15860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15860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15860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15860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15860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15860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15860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15860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22824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22824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22824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22824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22824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22824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22824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22824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22824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22824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29789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29789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29789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29789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29789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29789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29789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29789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29789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29789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36754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36754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36754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36754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6754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6754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6754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6754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6754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36754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43719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43719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43719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43719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43719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43719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43719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43719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43719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3719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50683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50683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50683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50683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50683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50683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50683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50683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50683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50683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57648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57648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57648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57648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57648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57648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57648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57648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57648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57648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64613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64613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64613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64613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64613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64613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64613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64613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64613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64613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71578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71578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71578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71578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71578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71578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71578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71578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71578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71578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166" name="Google Shape;1166;p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167" name="Google Shape;1167;p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68" name="Google Shape;1168;p5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1169" name="Google Shape;1169;p56"/>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1">
  <p:cSld name="CUSTOM_4_11_1">
    <p:bg>
      <p:bgPr>
        <a:solidFill>
          <a:srgbClr val="353535"/>
        </a:solidFill>
      </p:bgPr>
    </p:bg>
    <p:spTree>
      <p:nvGrpSpPr>
        <p:cNvPr id="1170" name="Shape 1170"/>
        <p:cNvGrpSpPr/>
        <p:nvPr/>
      </p:nvGrpSpPr>
      <p:grpSpPr>
        <a:xfrm>
          <a:off x="0" y="0"/>
          <a:ext cx="0" cy="0"/>
          <a:chOff x="0" y="0"/>
          <a:chExt cx="0" cy="0"/>
        </a:xfrm>
      </p:grpSpPr>
      <p:sp>
        <p:nvSpPr>
          <p:cNvPr id="1171" name="Google Shape;1171;p57"/>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172" name="Google Shape;1172;p57"/>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1173" name="Google Shape;1173;p5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174" name="Google Shape;1174;p5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175" name="Google Shape;1175;p5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76" name="Google Shape;1176;p57"/>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177" name="Google Shape;1177;p57"/>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78" name="Google Shape;1178;p57"/>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79" name="Google Shape;1179;p57"/>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0" name="Google Shape;1180;p57"/>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1" name="Google Shape;1181;p57"/>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2" name="Google Shape;1182;p57"/>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3" name="Google Shape;1183;p5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184" name="Google Shape;1184;p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185" name="Google Shape;1185;p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86" name="Google Shape;1186;p5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1187" name="Google Shape;1187;p57"/>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bg>
      <p:bgPr>
        <a:solidFill>
          <a:srgbClr val="353535"/>
        </a:solidFill>
      </p:bgPr>
    </p:bg>
    <p:spTree>
      <p:nvGrpSpPr>
        <p:cNvPr id="1188" name="Shape 1188"/>
        <p:cNvGrpSpPr/>
        <p:nvPr/>
      </p:nvGrpSpPr>
      <p:grpSpPr>
        <a:xfrm>
          <a:off x="0" y="0"/>
          <a:ext cx="0" cy="0"/>
          <a:chOff x="0" y="0"/>
          <a:chExt cx="0" cy="0"/>
        </a:xfrm>
      </p:grpSpPr>
      <p:sp>
        <p:nvSpPr>
          <p:cNvPr id="1189" name="Google Shape;1189;p58"/>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190" name="Google Shape;1190;p58"/>
          <p:cNvPicPr preferRelativeResize="0"/>
          <p:nvPr/>
        </p:nvPicPr>
        <p:blipFill>
          <a:blip r:embed="rId2">
            <a:alphaModFix amt="90000"/>
          </a:blip>
          <a:stretch>
            <a:fillRect/>
          </a:stretch>
        </p:blipFill>
        <p:spPr>
          <a:xfrm>
            <a:off x="1300700" y="819788"/>
            <a:ext cx="9590599" cy="5218425"/>
          </a:xfrm>
          <a:prstGeom prst="rect">
            <a:avLst/>
          </a:prstGeom>
          <a:noFill/>
          <a:ln>
            <a:noFill/>
          </a:ln>
        </p:spPr>
      </p:pic>
      <p:sp>
        <p:nvSpPr>
          <p:cNvPr id="1191" name="Google Shape;1191;p58"/>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rgbClr val="8B5CF6"/>
                </a:solidFill>
              </a:defRPr>
            </a:lvl1pPr>
            <a:lvl2pPr lvl="1" rtl="0">
              <a:spcBef>
                <a:spcPts val="500"/>
              </a:spcBef>
              <a:spcAft>
                <a:spcPts val="0"/>
              </a:spcAft>
              <a:buNone/>
              <a:defRPr sz="8000">
                <a:solidFill>
                  <a:srgbClr val="8B5CF6"/>
                </a:solidFill>
              </a:defRPr>
            </a:lvl2pPr>
            <a:lvl3pPr lvl="2" rtl="0">
              <a:spcBef>
                <a:spcPts val="500"/>
              </a:spcBef>
              <a:spcAft>
                <a:spcPts val="0"/>
              </a:spcAft>
              <a:buNone/>
              <a:defRPr sz="8000">
                <a:solidFill>
                  <a:srgbClr val="8B5CF6"/>
                </a:solidFill>
              </a:defRPr>
            </a:lvl3pPr>
            <a:lvl4pPr lvl="3" rtl="0">
              <a:spcBef>
                <a:spcPts val="500"/>
              </a:spcBef>
              <a:spcAft>
                <a:spcPts val="0"/>
              </a:spcAft>
              <a:buNone/>
              <a:defRPr sz="8000">
                <a:solidFill>
                  <a:srgbClr val="8B5CF6"/>
                </a:solidFill>
              </a:defRPr>
            </a:lvl4pPr>
            <a:lvl5pPr lvl="4" rtl="0">
              <a:spcBef>
                <a:spcPts val="500"/>
              </a:spcBef>
              <a:spcAft>
                <a:spcPts val="0"/>
              </a:spcAft>
              <a:buNone/>
              <a:defRPr sz="8000">
                <a:solidFill>
                  <a:srgbClr val="8B5CF6"/>
                </a:solidFill>
              </a:defRPr>
            </a:lvl5pPr>
            <a:lvl6pPr lvl="5" rtl="0">
              <a:spcBef>
                <a:spcPts val="500"/>
              </a:spcBef>
              <a:spcAft>
                <a:spcPts val="0"/>
              </a:spcAft>
              <a:buNone/>
              <a:defRPr sz="8000">
                <a:solidFill>
                  <a:srgbClr val="8B5CF6"/>
                </a:solidFill>
              </a:defRPr>
            </a:lvl6pPr>
            <a:lvl7pPr lvl="6" rtl="0">
              <a:spcBef>
                <a:spcPts val="500"/>
              </a:spcBef>
              <a:spcAft>
                <a:spcPts val="0"/>
              </a:spcAft>
              <a:buNone/>
              <a:defRPr sz="8000">
                <a:solidFill>
                  <a:srgbClr val="8B5CF6"/>
                </a:solidFill>
              </a:defRPr>
            </a:lvl7pPr>
            <a:lvl8pPr lvl="7" rtl="0">
              <a:spcBef>
                <a:spcPts val="500"/>
              </a:spcBef>
              <a:spcAft>
                <a:spcPts val="0"/>
              </a:spcAft>
              <a:buNone/>
              <a:defRPr sz="8000">
                <a:solidFill>
                  <a:srgbClr val="8B5CF6"/>
                </a:solidFill>
              </a:defRPr>
            </a:lvl8pPr>
            <a:lvl9pPr lvl="8" rtl="0">
              <a:spcBef>
                <a:spcPts val="500"/>
              </a:spcBef>
              <a:spcAft>
                <a:spcPts val="500"/>
              </a:spcAft>
              <a:buNone/>
              <a:defRPr sz="8000">
                <a:solidFill>
                  <a:srgbClr val="8B5CF6"/>
                </a:solidFill>
              </a:defRPr>
            </a:lvl9pPr>
          </a:lstStyle>
          <a:p/>
        </p:txBody>
      </p:sp>
      <p:sp>
        <p:nvSpPr>
          <p:cNvPr id="1192" name="Google Shape;1192;p58"/>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rgbClr val="8B5CF6"/>
                </a:solidFill>
              </a:defRPr>
            </a:lvl1pPr>
            <a:lvl2pPr lvl="1" rtl="0">
              <a:spcBef>
                <a:spcPts val="500"/>
              </a:spcBef>
              <a:spcAft>
                <a:spcPts val="0"/>
              </a:spcAft>
              <a:buNone/>
              <a:defRPr sz="8000">
                <a:solidFill>
                  <a:srgbClr val="8B5CF6"/>
                </a:solidFill>
              </a:defRPr>
            </a:lvl2pPr>
            <a:lvl3pPr lvl="2" rtl="0">
              <a:spcBef>
                <a:spcPts val="500"/>
              </a:spcBef>
              <a:spcAft>
                <a:spcPts val="0"/>
              </a:spcAft>
              <a:buNone/>
              <a:defRPr sz="8000">
                <a:solidFill>
                  <a:srgbClr val="8B5CF6"/>
                </a:solidFill>
              </a:defRPr>
            </a:lvl3pPr>
            <a:lvl4pPr lvl="3" rtl="0">
              <a:spcBef>
                <a:spcPts val="500"/>
              </a:spcBef>
              <a:spcAft>
                <a:spcPts val="0"/>
              </a:spcAft>
              <a:buNone/>
              <a:defRPr sz="8000">
                <a:solidFill>
                  <a:srgbClr val="8B5CF6"/>
                </a:solidFill>
              </a:defRPr>
            </a:lvl4pPr>
            <a:lvl5pPr lvl="4" rtl="0">
              <a:spcBef>
                <a:spcPts val="500"/>
              </a:spcBef>
              <a:spcAft>
                <a:spcPts val="0"/>
              </a:spcAft>
              <a:buNone/>
              <a:defRPr sz="8000">
                <a:solidFill>
                  <a:srgbClr val="8B5CF6"/>
                </a:solidFill>
              </a:defRPr>
            </a:lvl5pPr>
            <a:lvl6pPr lvl="5" rtl="0">
              <a:spcBef>
                <a:spcPts val="500"/>
              </a:spcBef>
              <a:spcAft>
                <a:spcPts val="0"/>
              </a:spcAft>
              <a:buNone/>
              <a:defRPr sz="8000">
                <a:solidFill>
                  <a:srgbClr val="8B5CF6"/>
                </a:solidFill>
              </a:defRPr>
            </a:lvl6pPr>
            <a:lvl7pPr lvl="6" rtl="0">
              <a:spcBef>
                <a:spcPts val="500"/>
              </a:spcBef>
              <a:spcAft>
                <a:spcPts val="0"/>
              </a:spcAft>
              <a:buNone/>
              <a:defRPr sz="8000">
                <a:solidFill>
                  <a:srgbClr val="8B5CF6"/>
                </a:solidFill>
              </a:defRPr>
            </a:lvl7pPr>
            <a:lvl8pPr lvl="7" rtl="0">
              <a:spcBef>
                <a:spcPts val="500"/>
              </a:spcBef>
              <a:spcAft>
                <a:spcPts val="0"/>
              </a:spcAft>
              <a:buNone/>
              <a:defRPr sz="8000">
                <a:solidFill>
                  <a:srgbClr val="8B5CF6"/>
                </a:solidFill>
              </a:defRPr>
            </a:lvl8pPr>
            <a:lvl9pPr lvl="8" rtl="0">
              <a:spcBef>
                <a:spcPts val="500"/>
              </a:spcBef>
              <a:spcAft>
                <a:spcPts val="500"/>
              </a:spcAft>
              <a:buNone/>
              <a:defRPr sz="8000">
                <a:solidFill>
                  <a:srgbClr val="8B5CF6"/>
                </a:solidFill>
              </a:defRPr>
            </a:lvl9pPr>
          </a:lstStyle>
          <a:p/>
        </p:txBody>
      </p:sp>
      <p:cxnSp>
        <p:nvCxnSpPr>
          <p:cNvPr id="1193" name="Google Shape;1193;p5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194" name="Google Shape;1194;p5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195" name="Google Shape;1195;p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96" name="Google Shape;1196;p5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cxnSp>
        <p:nvCxnSpPr>
          <p:cNvPr id="1197" name="Google Shape;1197;p58"/>
          <p:cNvCxnSpPr/>
          <p:nvPr/>
        </p:nvCxnSpPr>
        <p:spPr>
          <a:xfrm>
            <a:off x="7885850" y="3677350"/>
            <a:ext cx="0" cy="1404600"/>
          </a:xfrm>
          <a:prstGeom prst="straightConnector1">
            <a:avLst/>
          </a:prstGeom>
          <a:noFill/>
          <a:ln cap="flat" cmpd="sng" w="9525">
            <a:solidFill>
              <a:srgbClr val="FFFFFF"/>
            </a:solidFill>
            <a:prstDash val="dot"/>
            <a:round/>
            <a:headEnd len="med" w="med" type="none"/>
            <a:tailEnd len="med" w="med" type="none"/>
          </a:ln>
        </p:spPr>
      </p:cxnSp>
      <p:sp>
        <p:nvSpPr>
          <p:cNvPr id="1198" name="Google Shape;1198;p58"/>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199" name="Google Shape;1199;p58"/>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200" name="Google Shape;1200;p58"/>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01" name="Google Shape;1201;p58"/>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202" name="Google Shape;1202;p58"/>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03" name="Google Shape;1203;p5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04" name="Google Shape;1204;p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05" name="Google Shape;1205;p58"/>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1206" name="Google Shape;1206;p58"/>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1">
  <p:cSld name="CUSTOM_4_14_1">
    <p:bg>
      <p:bgPr>
        <a:solidFill>
          <a:srgbClr val="353535"/>
        </a:solidFill>
      </p:bgPr>
    </p:bg>
    <p:spTree>
      <p:nvGrpSpPr>
        <p:cNvPr id="1207" name="Shape 1207"/>
        <p:cNvGrpSpPr/>
        <p:nvPr/>
      </p:nvGrpSpPr>
      <p:grpSpPr>
        <a:xfrm>
          <a:off x="0" y="0"/>
          <a:ext cx="0" cy="0"/>
          <a:chOff x="0" y="0"/>
          <a:chExt cx="0" cy="0"/>
        </a:xfrm>
      </p:grpSpPr>
      <p:sp>
        <p:nvSpPr>
          <p:cNvPr id="1208" name="Google Shape;1208;p59"/>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209" name="Google Shape;1209;p59"/>
          <p:cNvPicPr preferRelativeResize="0"/>
          <p:nvPr/>
        </p:nvPicPr>
        <p:blipFill>
          <a:blip r:embed="rId2">
            <a:alphaModFix amt="90000"/>
          </a:blip>
          <a:stretch>
            <a:fillRect/>
          </a:stretch>
        </p:blipFill>
        <p:spPr>
          <a:xfrm>
            <a:off x="1300700" y="819788"/>
            <a:ext cx="9590599" cy="5218425"/>
          </a:xfrm>
          <a:prstGeom prst="rect">
            <a:avLst/>
          </a:prstGeom>
          <a:noFill/>
          <a:ln>
            <a:noFill/>
          </a:ln>
        </p:spPr>
      </p:pic>
      <p:sp>
        <p:nvSpPr>
          <p:cNvPr id="1210" name="Google Shape;1210;p5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sp>
        <p:nvSpPr>
          <p:cNvPr id="1211" name="Google Shape;1211;p5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sp>
        <p:nvSpPr>
          <p:cNvPr id="1212" name="Google Shape;1212;p5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cxnSp>
        <p:nvCxnSpPr>
          <p:cNvPr id="1213" name="Google Shape;1213;p5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14" name="Google Shape;1214;p5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215" name="Google Shape;1215;p5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892CA0"/>
                </a:solidFill>
              </a:defRPr>
            </a:lvl1pPr>
            <a:lvl2pPr lvl="1" rtl="0">
              <a:lnSpc>
                <a:spcPct val="115000"/>
              </a:lnSpc>
              <a:spcBef>
                <a:spcPts val="0"/>
              </a:spcBef>
              <a:spcAft>
                <a:spcPts val="0"/>
              </a:spcAft>
              <a:buNone/>
              <a:defRPr sz="800">
                <a:solidFill>
                  <a:srgbClr val="EE0000"/>
                </a:solidFill>
              </a:defRPr>
            </a:lvl2pPr>
            <a:lvl3pPr lvl="2" rtl="0">
              <a:lnSpc>
                <a:spcPct val="115000"/>
              </a:lnSpc>
              <a:spcBef>
                <a:spcPts val="0"/>
              </a:spcBef>
              <a:spcAft>
                <a:spcPts val="0"/>
              </a:spcAft>
              <a:buNone/>
              <a:defRPr sz="800">
                <a:solidFill>
                  <a:srgbClr val="EE0000"/>
                </a:solidFill>
              </a:defRPr>
            </a:lvl3pPr>
            <a:lvl4pPr lvl="3" rtl="0">
              <a:lnSpc>
                <a:spcPct val="115000"/>
              </a:lnSpc>
              <a:spcBef>
                <a:spcPts val="0"/>
              </a:spcBef>
              <a:spcAft>
                <a:spcPts val="0"/>
              </a:spcAft>
              <a:buNone/>
              <a:defRPr sz="800">
                <a:solidFill>
                  <a:srgbClr val="EE0000"/>
                </a:solidFill>
              </a:defRPr>
            </a:lvl4pPr>
            <a:lvl5pPr lvl="4" rtl="0">
              <a:lnSpc>
                <a:spcPct val="115000"/>
              </a:lnSpc>
              <a:spcBef>
                <a:spcPts val="0"/>
              </a:spcBef>
              <a:spcAft>
                <a:spcPts val="0"/>
              </a:spcAft>
              <a:buNone/>
              <a:defRPr sz="800">
                <a:solidFill>
                  <a:srgbClr val="EE0000"/>
                </a:solidFill>
              </a:defRPr>
            </a:lvl5pPr>
            <a:lvl6pPr lvl="5" rtl="0">
              <a:lnSpc>
                <a:spcPct val="115000"/>
              </a:lnSpc>
              <a:spcBef>
                <a:spcPts val="0"/>
              </a:spcBef>
              <a:spcAft>
                <a:spcPts val="0"/>
              </a:spcAft>
              <a:buNone/>
              <a:defRPr sz="800">
                <a:solidFill>
                  <a:srgbClr val="EE0000"/>
                </a:solidFill>
              </a:defRPr>
            </a:lvl6pPr>
            <a:lvl7pPr lvl="6" rtl="0">
              <a:lnSpc>
                <a:spcPct val="115000"/>
              </a:lnSpc>
              <a:spcBef>
                <a:spcPts val="0"/>
              </a:spcBef>
              <a:spcAft>
                <a:spcPts val="0"/>
              </a:spcAft>
              <a:buNone/>
              <a:defRPr sz="800">
                <a:solidFill>
                  <a:srgbClr val="EE0000"/>
                </a:solidFill>
              </a:defRPr>
            </a:lvl7pPr>
            <a:lvl8pPr lvl="7" rtl="0">
              <a:lnSpc>
                <a:spcPct val="115000"/>
              </a:lnSpc>
              <a:spcBef>
                <a:spcPts val="0"/>
              </a:spcBef>
              <a:spcAft>
                <a:spcPts val="0"/>
              </a:spcAft>
              <a:buNone/>
              <a:defRPr sz="800">
                <a:solidFill>
                  <a:srgbClr val="EE0000"/>
                </a:solidFill>
              </a:defRPr>
            </a:lvl8pPr>
            <a:lvl9pPr lvl="8" rtl="0">
              <a:lnSpc>
                <a:spcPct val="115000"/>
              </a:lnSpc>
              <a:spcBef>
                <a:spcPts val="0"/>
              </a:spcBef>
              <a:spcAft>
                <a:spcPts val="0"/>
              </a:spcAft>
              <a:buNone/>
              <a:defRPr sz="800">
                <a:solidFill>
                  <a:srgbClr val="EE0000"/>
                </a:solidFill>
              </a:defRPr>
            </a:lvl9pPr>
          </a:lstStyle>
          <a:p/>
        </p:txBody>
      </p:sp>
      <p:cxnSp>
        <p:nvCxnSpPr>
          <p:cNvPr id="1216" name="Google Shape;1216;p59"/>
          <p:cNvCxnSpPr/>
          <p:nvPr/>
        </p:nvCxnSpPr>
        <p:spPr>
          <a:xfrm>
            <a:off x="4306145" y="2661025"/>
            <a:ext cx="0" cy="2556600"/>
          </a:xfrm>
          <a:prstGeom prst="straightConnector1">
            <a:avLst/>
          </a:prstGeom>
          <a:noFill/>
          <a:ln cap="flat" cmpd="sng" w="9525">
            <a:solidFill>
              <a:srgbClr val="FFFFFF"/>
            </a:solidFill>
            <a:prstDash val="dot"/>
            <a:round/>
            <a:headEnd len="med" w="med" type="none"/>
            <a:tailEnd len="med" w="med" type="none"/>
          </a:ln>
        </p:spPr>
      </p:cxnSp>
      <p:cxnSp>
        <p:nvCxnSpPr>
          <p:cNvPr id="1217" name="Google Shape;1217;p59"/>
          <p:cNvCxnSpPr/>
          <p:nvPr/>
        </p:nvCxnSpPr>
        <p:spPr>
          <a:xfrm>
            <a:off x="7885845" y="2661025"/>
            <a:ext cx="0" cy="2556600"/>
          </a:xfrm>
          <a:prstGeom prst="straightConnector1">
            <a:avLst/>
          </a:prstGeom>
          <a:noFill/>
          <a:ln cap="flat" cmpd="sng" w="9525">
            <a:solidFill>
              <a:srgbClr val="FFFFFF"/>
            </a:solidFill>
            <a:prstDash val="dot"/>
            <a:round/>
            <a:headEnd len="med" w="med" type="none"/>
            <a:tailEnd len="med" w="med" type="none"/>
          </a:ln>
        </p:spPr>
      </p:cxnSp>
      <p:sp>
        <p:nvSpPr>
          <p:cNvPr id="1218" name="Google Shape;1218;p5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19" name="Google Shape;1219;p5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220" name="Google Shape;1220;p5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21" name="Google Shape;1221;p5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222" name="Google Shape;1222;p5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23" name="Google Shape;1223;p5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224" name="Google Shape;1224;p5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25" name="Google Shape;1225;p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26" name="Google Shape;1226;p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27" name="Google Shape;1227;p5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1228" name="Google Shape;1228;p59"/>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1">
  <p:cSld name="CUSTOM_4_15_1">
    <p:bg>
      <p:bgPr>
        <a:solidFill>
          <a:srgbClr val="353535"/>
        </a:solidFill>
      </p:bgPr>
    </p:bg>
    <p:spTree>
      <p:nvGrpSpPr>
        <p:cNvPr id="1229" name="Shape 1229"/>
        <p:cNvGrpSpPr/>
        <p:nvPr/>
      </p:nvGrpSpPr>
      <p:grpSpPr>
        <a:xfrm>
          <a:off x="0" y="0"/>
          <a:ext cx="0" cy="0"/>
          <a:chOff x="0" y="0"/>
          <a:chExt cx="0" cy="0"/>
        </a:xfrm>
      </p:grpSpPr>
      <p:sp>
        <p:nvSpPr>
          <p:cNvPr id="1230" name="Google Shape;1230;p60"/>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231" name="Google Shape;1231;p60"/>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1232" name="Google Shape;1232;p6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33" name="Google Shape;1233;p6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234" name="Google Shape;1234;p6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235" name="Google Shape;1235;p60"/>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236" name="Google Shape;1236;p60"/>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37" name="Google Shape;1237;p60"/>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1238" name="Google Shape;1238;p60"/>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1239" name="Google Shape;1239;p60"/>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240" name="Google Shape;1240;p60"/>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solidFill>
                  <a:srgbClr val="FFFFFF"/>
                </a:solidFill>
              </a:defRPr>
            </a:lvl1pPr>
            <a:lvl2pPr lvl="1" rtl="0" algn="r">
              <a:lnSpc>
                <a:spcPct val="115000"/>
              </a:lnSpc>
              <a:spcBef>
                <a:spcPts val="0"/>
              </a:spcBef>
              <a:spcAft>
                <a:spcPts val="0"/>
              </a:spcAft>
              <a:buNone/>
              <a:defRPr sz="1200">
                <a:solidFill>
                  <a:srgbClr val="FFFFFF"/>
                </a:solidFill>
              </a:defRPr>
            </a:lvl2pPr>
            <a:lvl3pPr lvl="2" rtl="0" algn="r">
              <a:lnSpc>
                <a:spcPct val="115000"/>
              </a:lnSpc>
              <a:spcBef>
                <a:spcPts val="0"/>
              </a:spcBef>
              <a:spcAft>
                <a:spcPts val="0"/>
              </a:spcAft>
              <a:buNone/>
              <a:defRPr sz="1200">
                <a:solidFill>
                  <a:srgbClr val="FFFFFF"/>
                </a:solidFill>
              </a:defRPr>
            </a:lvl3pPr>
            <a:lvl4pPr lvl="3" rtl="0" algn="r">
              <a:lnSpc>
                <a:spcPct val="115000"/>
              </a:lnSpc>
              <a:spcBef>
                <a:spcPts val="0"/>
              </a:spcBef>
              <a:spcAft>
                <a:spcPts val="0"/>
              </a:spcAft>
              <a:buNone/>
              <a:defRPr sz="1200">
                <a:solidFill>
                  <a:srgbClr val="FFFFFF"/>
                </a:solidFill>
              </a:defRPr>
            </a:lvl4pPr>
            <a:lvl5pPr lvl="4" rtl="0" algn="r">
              <a:lnSpc>
                <a:spcPct val="115000"/>
              </a:lnSpc>
              <a:spcBef>
                <a:spcPts val="0"/>
              </a:spcBef>
              <a:spcAft>
                <a:spcPts val="0"/>
              </a:spcAft>
              <a:buNone/>
              <a:defRPr sz="1200">
                <a:solidFill>
                  <a:srgbClr val="FFFFFF"/>
                </a:solidFill>
              </a:defRPr>
            </a:lvl5pPr>
            <a:lvl6pPr lvl="5" rtl="0" algn="r">
              <a:lnSpc>
                <a:spcPct val="115000"/>
              </a:lnSpc>
              <a:spcBef>
                <a:spcPts val="0"/>
              </a:spcBef>
              <a:spcAft>
                <a:spcPts val="0"/>
              </a:spcAft>
              <a:buNone/>
              <a:defRPr sz="1200">
                <a:solidFill>
                  <a:srgbClr val="FFFFFF"/>
                </a:solidFill>
              </a:defRPr>
            </a:lvl6pPr>
            <a:lvl7pPr lvl="6" rtl="0" algn="r">
              <a:lnSpc>
                <a:spcPct val="115000"/>
              </a:lnSpc>
              <a:spcBef>
                <a:spcPts val="0"/>
              </a:spcBef>
              <a:spcAft>
                <a:spcPts val="0"/>
              </a:spcAft>
              <a:buNone/>
              <a:defRPr sz="1200">
                <a:solidFill>
                  <a:srgbClr val="FFFFFF"/>
                </a:solidFill>
              </a:defRPr>
            </a:lvl7pPr>
            <a:lvl8pPr lvl="7" rtl="0" algn="r">
              <a:lnSpc>
                <a:spcPct val="115000"/>
              </a:lnSpc>
              <a:spcBef>
                <a:spcPts val="0"/>
              </a:spcBef>
              <a:spcAft>
                <a:spcPts val="0"/>
              </a:spcAft>
              <a:buNone/>
              <a:defRPr sz="1200">
                <a:solidFill>
                  <a:srgbClr val="FFFFFF"/>
                </a:solidFill>
              </a:defRPr>
            </a:lvl8pPr>
            <a:lvl9pPr lvl="8" rtl="0" algn="r">
              <a:lnSpc>
                <a:spcPct val="115000"/>
              </a:lnSpc>
              <a:spcBef>
                <a:spcPts val="0"/>
              </a:spcBef>
              <a:spcAft>
                <a:spcPts val="0"/>
              </a:spcAft>
              <a:buNone/>
              <a:defRPr sz="1200">
                <a:solidFill>
                  <a:srgbClr val="FFFFFF"/>
                </a:solidFill>
              </a:defRPr>
            </a:lvl9pPr>
          </a:lstStyle>
          <a:p/>
        </p:txBody>
      </p:sp>
      <p:sp>
        <p:nvSpPr>
          <p:cNvPr id="1241" name="Google Shape;1241;p6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42" name="Google Shape;1242;p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43" name="Google Shape;1243;p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44" name="Google Shape;1244;p6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1245" name="Google Shape;1245;p60"/>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7"/>
          <p:cNvPicPr preferRelativeResize="0"/>
          <p:nvPr/>
        </p:nvPicPr>
        <p:blipFill>
          <a:blip r:embed="rId3">
            <a:alphaModFix/>
          </a:blip>
          <a:stretch>
            <a:fillRect/>
          </a:stretch>
        </p:blipFill>
        <p:spPr>
          <a:xfrm>
            <a:off x="-50" y="75"/>
            <a:ext cx="4494352" cy="6857999"/>
          </a:xfrm>
          <a:prstGeom prst="rect">
            <a:avLst/>
          </a:prstGeom>
          <a:noFill/>
          <a:ln>
            <a:noFill/>
          </a:ln>
        </p:spPr>
      </p:pic>
      <p:pic>
        <p:nvPicPr>
          <p:cNvPr id="82" name="Google Shape;82;p7"/>
          <p:cNvPicPr preferRelativeResize="0"/>
          <p:nvPr/>
        </p:nvPicPr>
        <p:blipFill>
          <a:blip r:embed="rId4">
            <a:alphaModFix/>
          </a:blip>
          <a:stretch>
            <a:fillRect/>
          </a:stretch>
        </p:blipFill>
        <p:spPr>
          <a:xfrm rot="-5400000">
            <a:off x="1018300" y="3239625"/>
            <a:ext cx="6868025" cy="388775"/>
          </a:xfrm>
          <a:prstGeom prst="rect">
            <a:avLst/>
          </a:prstGeom>
          <a:noFill/>
          <a:ln>
            <a:noFill/>
          </a:ln>
        </p:spPr>
      </p:pic>
      <p:sp>
        <p:nvSpPr>
          <p:cNvPr id="83" name="Google Shape;83;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5" name="Google Shape;85;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86" name="Google Shape;86;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7" name="Google Shape;87;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88" name="Google Shape;88;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89" name="Google Shape;89;p7"/>
          <p:cNvSpPr txBox="1"/>
          <p:nvPr/>
        </p:nvSpPr>
        <p:spPr>
          <a:xfrm>
            <a:off x="5903450" y="5174300"/>
            <a:ext cx="27510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https://www.youtube.com/@Podman</a:t>
            </a:r>
            <a:endParaRPr sz="1200">
              <a:solidFill>
                <a:schemeClr val="dk1"/>
              </a:solidFill>
              <a:latin typeface="Red Hat Display"/>
              <a:ea typeface="Red Hat Display"/>
              <a:cs typeface="Red Hat Display"/>
              <a:sym typeface="Red Hat Display"/>
            </a:endParaRPr>
          </a:p>
        </p:txBody>
      </p:sp>
      <p:sp>
        <p:nvSpPr>
          <p:cNvPr id="90" name="Google Shape;90;p7"/>
          <p:cNvSpPr txBox="1"/>
          <p:nvPr/>
        </p:nvSpPr>
        <p:spPr>
          <a:xfrm>
            <a:off x="9196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91" name="Google Shape;91;p7"/>
          <p:cNvSpPr txBox="1"/>
          <p:nvPr/>
        </p:nvSpPr>
        <p:spPr>
          <a:xfrm>
            <a:off x="9196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92" name="Google Shape;92;p7"/>
          <p:cNvPicPr preferRelativeResize="0"/>
          <p:nvPr/>
        </p:nvPicPr>
        <p:blipFill rotWithShape="1">
          <a:blip r:embed="rId5">
            <a:alphaModFix/>
          </a:blip>
          <a:srcRect b="0" l="2507" r="2498" t="0"/>
          <a:stretch/>
        </p:blipFill>
        <p:spPr>
          <a:xfrm>
            <a:off x="8967459" y="5174306"/>
            <a:ext cx="229074" cy="241150"/>
          </a:xfrm>
          <a:prstGeom prst="rect">
            <a:avLst/>
          </a:prstGeom>
          <a:noFill/>
          <a:ln>
            <a:noFill/>
          </a:ln>
        </p:spPr>
      </p:pic>
      <p:pic>
        <p:nvPicPr>
          <p:cNvPr id="93" name="Google Shape;93;p7"/>
          <p:cNvPicPr preferRelativeResize="0"/>
          <p:nvPr/>
        </p:nvPicPr>
        <p:blipFill rotWithShape="1">
          <a:blip r:embed="rId6">
            <a:alphaModFix/>
          </a:blip>
          <a:srcRect b="0" l="2507" r="2498" t="0"/>
          <a:stretch/>
        </p:blipFill>
        <p:spPr>
          <a:xfrm>
            <a:off x="8967459" y="4669206"/>
            <a:ext cx="229074" cy="241150"/>
          </a:xfrm>
          <a:prstGeom prst="rect">
            <a:avLst/>
          </a:prstGeom>
          <a:noFill/>
          <a:ln>
            <a:noFill/>
          </a:ln>
        </p:spPr>
      </p:pic>
      <p:pic>
        <p:nvPicPr>
          <p:cNvPr id="94" name="Google Shape;94;p7"/>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95" name="Google Shape;95;p7"/>
          <p:cNvPicPr preferRelativeResize="0"/>
          <p:nvPr/>
        </p:nvPicPr>
        <p:blipFill rotWithShape="1">
          <a:blip r:embed="rId8">
            <a:alphaModFix/>
          </a:blip>
          <a:srcRect b="0" l="2507" r="2498" t="0"/>
          <a:stretch/>
        </p:blipFill>
        <p:spPr>
          <a:xfrm>
            <a:off x="5660534" y="4669206"/>
            <a:ext cx="229075" cy="241150"/>
          </a:xfrm>
          <a:prstGeom prst="rect">
            <a:avLst/>
          </a:prstGeom>
          <a:noFill/>
          <a:ln>
            <a:noFill/>
          </a:ln>
        </p:spPr>
      </p:pic>
      <p:sp>
        <p:nvSpPr>
          <p:cNvPr id="96" name="Google Shape;96;p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6" name="Shape 1246"/>
        <p:cNvGrpSpPr/>
        <p:nvPr/>
      </p:nvGrpSpPr>
      <p:grpSpPr>
        <a:xfrm>
          <a:off x="0" y="0"/>
          <a:ext cx="0" cy="0"/>
          <a:chOff x="0" y="0"/>
          <a:chExt cx="0" cy="0"/>
        </a:xfrm>
      </p:grpSpPr>
      <p:sp>
        <p:nvSpPr>
          <p:cNvPr id="1247" name="Google Shape;1247;p61"/>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248" name="Google Shape;1248;p61"/>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42900" lvl="1" marL="914400">
              <a:spcBef>
                <a:spcPts val="500"/>
              </a:spcBef>
              <a:spcAft>
                <a:spcPts val="0"/>
              </a:spcAft>
              <a:buSzPts val="1800"/>
              <a:buChar char="･"/>
              <a:defRPr/>
            </a:lvl2pPr>
            <a:lvl3pPr indent="-342900" lvl="2" marL="1371600">
              <a:spcBef>
                <a:spcPts val="500"/>
              </a:spcBef>
              <a:spcAft>
                <a:spcPts val="0"/>
              </a:spcAft>
              <a:buSzPts val="18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500"/>
              </a:spcAft>
              <a:buSzPts val="1800"/>
              <a:buChar char="･"/>
              <a:defRPr/>
            </a:lvl9pPr>
          </a:lstStyle>
          <a:p/>
        </p:txBody>
      </p:sp>
      <p:sp>
        <p:nvSpPr>
          <p:cNvPr id="1249" name="Google Shape;1249;p61"/>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0" name="Shape 1250"/>
        <p:cNvGrpSpPr/>
        <p:nvPr/>
      </p:nvGrpSpPr>
      <p:grpSpPr>
        <a:xfrm>
          <a:off x="0" y="0"/>
          <a:ext cx="0" cy="0"/>
          <a:chOff x="0" y="0"/>
          <a:chExt cx="0" cy="0"/>
        </a:xfrm>
      </p:grpSpPr>
      <p:sp>
        <p:nvSpPr>
          <p:cNvPr id="1251" name="Google Shape;1251;p6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252" name="Google Shape;1252;p62"/>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253" name="Shape 1253"/>
        <p:cNvGrpSpPr/>
        <p:nvPr/>
      </p:nvGrpSpPr>
      <p:grpSpPr>
        <a:xfrm>
          <a:off x="0" y="0"/>
          <a:ext cx="0" cy="0"/>
          <a:chOff x="0" y="0"/>
          <a:chExt cx="0" cy="0"/>
        </a:xfrm>
      </p:grpSpPr>
      <p:sp>
        <p:nvSpPr>
          <p:cNvPr id="1254" name="Google Shape;1254;p63"/>
          <p:cNvSpPr txBox="1"/>
          <p:nvPr>
            <p:ph type="ctrTitle"/>
          </p:nvPr>
        </p:nvSpPr>
        <p:spPr>
          <a:xfrm>
            <a:off x="415611" y="992767"/>
            <a:ext cx="11360700" cy="2736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255" name="Google Shape;1255;p63"/>
          <p:cNvSpPr txBox="1"/>
          <p:nvPr>
            <p:ph idx="1" type="subTitle"/>
          </p:nvPr>
        </p:nvSpPr>
        <p:spPr>
          <a:xfrm>
            <a:off x="415600" y="3778833"/>
            <a:ext cx="11360700" cy="1056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56" name="Google Shape;1256;p63"/>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USTOM_4_18_1">
    <p:spTree>
      <p:nvGrpSpPr>
        <p:cNvPr id="1257" name="Shape 1257"/>
        <p:cNvGrpSpPr/>
        <p:nvPr/>
      </p:nvGrpSpPr>
      <p:grpSpPr>
        <a:xfrm>
          <a:off x="0" y="0"/>
          <a:ext cx="0" cy="0"/>
          <a:chOff x="0" y="0"/>
          <a:chExt cx="0" cy="0"/>
        </a:xfrm>
      </p:grpSpPr>
      <p:sp>
        <p:nvSpPr>
          <p:cNvPr id="1258" name="Google Shape;1258;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259" name="Google Shape;1259;p64"/>
          <p:cNvCxnSpPr/>
          <p:nvPr/>
        </p:nvCxnSpPr>
        <p:spPr>
          <a:xfrm rot="10800000">
            <a:off x="447775" y="100"/>
            <a:ext cx="0" cy="886500"/>
          </a:xfrm>
          <a:prstGeom prst="straightConnector1">
            <a:avLst/>
          </a:prstGeom>
          <a:noFill/>
          <a:ln cap="flat" cmpd="sng" w="9525">
            <a:solidFill>
              <a:srgbClr val="892CA0"/>
            </a:solidFill>
            <a:prstDash val="solid"/>
            <a:round/>
            <a:headEnd len="med" w="med" type="none"/>
            <a:tailEnd len="med" w="med" type="none"/>
          </a:ln>
        </p:spPr>
      </p:cxnSp>
      <p:cxnSp>
        <p:nvCxnSpPr>
          <p:cNvPr id="1260" name="Google Shape;1260;p64"/>
          <p:cNvCxnSpPr/>
          <p:nvPr/>
        </p:nvCxnSpPr>
        <p:spPr>
          <a:xfrm rot="10800000">
            <a:off x="447767" y="6401700"/>
            <a:ext cx="0" cy="456300"/>
          </a:xfrm>
          <a:prstGeom prst="straightConnector1">
            <a:avLst/>
          </a:prstGeom>
          <a:noFill/>
          <a:ln cap="flat" cmpd="sng" w="9525">
            <a:solidFill>
              <a:srgbClr val="892CA0"/>
            </a:solidFill>
            <a:prstDash val="solid"/>
            <a:round/>
            <a:headEnd len="med" w="med" type="none"/>
            <a:tailEnd len="med" w="med" type="none"/>
          </a:ln>
        </p:spPr>
      </p:cxnSp>
      <p:sp>
        <p:nvSpPr>
          <p:cNvPr id="1261" name="Google Shape;1261;p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2">
    <p:bg>
      <p:bgPr>
        <a:solidFill>
          <a:srgbClr val="353535"/>
        </a:solidFill>
      </p:bgPr>
    </p:bg>
    <p:spTree>
      <p:nvGrpSpPr>
        <p:cNvPr id="1262" name="Shape 1262"/>
        <p:cNvGrpSpPr/>
        <p:nvPr/>
      </p:nvGrpSpPr>
      <p:grpSpPr>
        <a:xfrm>
          <a:off x="0" y="0"/>
          <a:ext cx="0" cy="0"/>
          <a:chOff x="0" y="0"/>
          <a:chExt cx="0" cy="0"/>
        </a:xfrm>
      </p:grpSpPr>
      <p:sp>
        <p:nvSpPr>
          <p:cNvPr id="1263" name="Google Shape;1263;p65"/>
          <p:cNvSpPr/>
          <p:nvPr/>
        </p:nvSpPr>
        <p:spPr>
          <a:xfrm>
            <a:off x="0" y="200"/>
            <a:ext cx="12192000" cy="6858000"/>
          </a:xfrm>
          <a:prstGeom prst="rect">
            <a:avLst/>
          </a:prstGeom>
          <a:solidFill>
            <a:srgbClr val="14141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a:t>
            </a:r>
            <a:endParaRPr sz="1900"/>
          </a:p>
        </p:txBody>
      </p:sp>
      <p:pic>
        <p:nvPicPr>
          <p:cNvPr id="1264" name="Google Shape;1264;p65"/>
          <p:cNvPicPr preferRelativeResize="0"/>
          <p:nvPr/>
        </p:nvPicPr>
        <p:blipFill>
          <a:blip r:embed="rId2">
            <a:alphaModFix amt="90000"/>
          </a:blip>
          <a:stretch>
            <a:fillRect/>
          </a:stretch>
        </p:blipFill>
        <p:spPr>
          <a:xfrm>
            <a:off x="1778000" y="1079500"/>
            <a:ext cx="8636000" cy="4699000"/>
          </a:xfrm>
          <a:prstGeom prst="rect">
            <a:avLst/>
          </a:prstGeom>
          <a:noFill/>
          <a:ln>
            <a:noFill/>
          </a:ln>
        </p:spPr>
      </p:pic>
      <p:sp>
        <p:nvSpPr>
          <p:cNvPr id="1265" name="Google Shape;1265;p65"/>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1266" name="Google Shape;1266;p65"/>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1267" name="Google Shape;1267;p65"/>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1268" name="Google Shape;1268;p65"/>
          <p:cNvCxnSpPr/>
          <p:nvPr/>
        </p:nvCxnSpPr>
        <p:spPr>
          <a:xfrm rot="10800000">
            <a:off x="447775" y="100"/>
            <a:ext cx="0" cy="886500"/>
          </a:xfrm>
          <a:prstGeom prst="straightConnector1">
            <a:avLst/>
          </a:prstGeom>
          <a:noFill/>
          <a:ln cap="flat" cmpd="sng" w="9525">
            <a:solidFill>
              <a:srgbClr val="8E7CC3"/>
            </a:solidFill>
            <a:prstDash val="solid"/>
            <a:round/>
            <a:headEnd len="med" w="med" type="none"/>
            <a:tailEnd len="med" w="med" type="none"/>
          </a:ln>
        </p:spPr>
      </p:cxnSp>
      <p:cxnSp>
        <p:nvCxnSpPr>
          <p:cNvPr id="1269" name="Google Shape;1269;p65"/>
          <p:cNvCxnSpPr/>
          <p:nvPr/>
        </p:nvCxnSpPr>
        <p:spPr>
          <a:xfrm rot="10800000">
            <a:off x="447767" y="6401700"/>
            <a:ext cx="0" cy="456300"/>
          </a:xfrm>
          <a:prstGeom prst="straightConnector1">
            <a:avLst/>
          </a:prstGeom>
          <a:noFill/>
          <a:ln cap="flat" cmpd="sng" w="9525">
            <a:solidFill>
              <a:srgbClr val="8E7CC3"/>
            </a:solidFill>
            <a:prstDash val="solid"/>
            <a:round/>
            <a:headEnd len="med" w="med" type="none"/>
            <a:tailEnd len="med" w="med" type="none"/>
          </a:ln>
        </p:spPr>
      </p:cxnSp>
      <p:sp>
        <p:nvSpPr>
          <p:cNvPr id="1270" name="Google Shape;1270;p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71" name="Google Shape;1271;p65"/>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pic>
        <p:nvPicPr>
          <p:cNvPr id="1272" name="Google Shape;1272;p65"/>
          <p:cNvPicPr preferRelativeResize="0"/>
          <p:nvPr/>
        </p:nvPicPr>
        <p:blipFill>
          <a:blip r:embed="rId3">
            <a:alphaModFix/>
          </a:blip>
          <a:stretch>
            <a:fillRect/>
          </a:stretch>
        </p:blipFill>
        <p:spPr>
          <a:xfrm>
            <a:off x="813579" y="219329"/>
            <a:ext cx="3011256" cy="5600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1">
  <p:cSld name="CUSTOM_4_18_2">
    <p:spTree>
      <p:nvGrpSpPr>
        <p:cNvPr id="1273" name="Shape 1273"/>
        <p:cNvGrpSpPr/>
        <p:nvPr/>
      </p:nvGrpSpPr>
      <p:grpSpPr>
        <a:xfrm>
          <a:off x="0" y="0"/>
          <a:ext cx="0" cy="0"/>
          <a:chOff x="0" y="0"/>
          <a:chExt cx="0" cy="0"/>
        </a:xfrm>
      </p:grpSpPr>
      <p:sp>
        <p:nvSpPr>
          <p:cNvPr id="1274" name="Google Shape;1274;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275" name="Google Shape;1275;p6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76" name="Google Shape;1276;p66"/>
          <p:cNvCxnSpPr/>
          <p:nvPr/>
        </p:nvCxnSpPr>
        <p:spPr>
          <a:xfrm rot="10800000">
            <a:off x="447767" y="6401700"/>
            <a:ext cx="0" cy="456300"/>
          </a:xfrm>
          <a:prstGeom prst="straightConnector1">
            <a:avLst/>
          </a:prstGeom>
          <a:noFill/>
          <a:ln cap="flat" cmpd="sng" w="9525">
            <a:solidFill>
              <a:srgbClr val="8B5CF6"/>
            </a:solidFill>
            <a:prstDash val="solid"/>
            <a:round/>
            <a:headEnd len="med" w="med" type="none"/>
            <a:tailEnd len="med" w="med" type="none"/>
          </a:ln>
        </p:spPr>
      </p:cxnSp>
      <p:sp>
        <p:nvSpPr>
          <p:cNvPr id="1277" name="Google Shape;1277;p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8" name="Shape 1278"/>
        <p:cNvGrpSpPr/>
        <p:nvPr/>
      </p:nvGrpSpPr>
      <p:grpSpPr>
        <a:xfrm>
          <a:off x="0" y="0"/>
          <a:ext cx="0" cy="0"/>
          <a:chOff x="0" y="0"/>
          <a:chExt cx="0" cy="0"/>
        </a:xfrm>
      </p:grpSpPr>
      <p:sp>
        <p:nvSpPr>
          <p:cNvPr id="1279" name="Google Shape;1279;p67"/>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2">
  <p:cSld name="CUSTOM_4_18_3">
    <p:spTree>
      <p:nvGrpSpPr>
        <p:cNvPr id="1280" name="Shape 1280"/>
        <p:cNvGrpSpPr/>
        <p:nvPr/>
      </p:nvGrpSpPr>
      <p:grpSpPr>
        <a:xfrm>
          <a:off x="0" y="0"/>
          <a:ext cx="0" cy="0"/>
          <a:chOff x="0" y="0"/>
          <a:chExt cx="0" cy="0"/>
        </a:xfrm>
      </p:grpSpPr>
      <p:sp>
        <p:nvSpPr>
          <p:cNvPr id="1281" name="Google Shape;1281;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282" name="Google Shape;1282;p6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83" name="Google Shape;1283;p68"/>
          <p:cNvCxnSpPr/>
          <p:nvPr/>
        </p:nvCxnSpPr>
        <p:spPr>
          <a:xfrm rot="10800000">
            <a:off x="447767" y="6401700"/>
            <a:ext cx="0" cy="456300"/>
          </a:xfrm>
          <a:prstGeom prst="straightConnector1">
            <a:avLst/>
          </a:prstGeom>
          <a:noFill/>
          <a:ln cap="flat" cmpd="sng" w="9525">
            <a:solidFill>
              <a:srgbClr val="8B5CF6"/>
            </a:solidFill>
            <a:prstDash val="solid"/>
            <a:round/>
            <a:headEnd len="med" w="med" type="none"/>
            <a:tailEnd len="med" w="med" type="none"/>
          </a:ln>
        </p:spPr>
      </p:cxnSp>
      <p:sp>
        <p:nvSpPr>
          <p:cNvPr id="1284" name="Google Shape;1284;p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289" name="Shape 1289"/>
        <p:cNvGrpSpPr/>
        <p:nvPr/>
      </p:nvGrpSpPr>
      <p:grpSpPr>
        <a:xfrm>
          <a:off x="0" y="0"/>
          <a:ext cx="0" cy="0"/>
          <a:chOff x="0" y="0"/>
          <a:chExt cx="0" cy="0"/>
        </a:xfrm>
      </p:grpSpPr>
      <p:sp>
        <p:nvSpPr>
          <p:cNvPr id="1290" name="Google Shape;1290;p7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292" name="Google Shape;1292;p7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1293" name="Google Shape;1293;p70"/>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294" name="Google Shape;1294;p70"/>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1295" name="Google Shape;1295;p7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296" name="Google Shape;1296;p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7" name="Google Shape;1297;p7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298" name="Google Shape;1298;p70"/>
          <p:cNvPicPr preferRelativeResize="0"/>
          <p:nvPr/>
        </p:nvPicPr>
        <p:blipFill>
          <a:blip r:embed="rId4">
            <a:alphaModFix/>
          </a:blip>
          <a:stretch>
            <a:fillRect/>
          </a:stretch>
        </p:blipFill>
        <p:spPr>
          <a:xfrm>
            <a:off x="813675" y="6126399"/>
            <a:ext cx="1357803" cy="56607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299" name="Shape 1299"/>
        <p:cNvGrpSpPr/>
        <p:nvPr/>
      </p:nvGrpSpPr>
      <p:grpSpPr>
        <a:xfrm>
          <a:off x="0" y="0"/>
          <a:ext cx="0" cy="0"/>
          <a:chOff x="0" y="0"/>
          <a:chExt cx="0" cy="0"/>
        </a:xfrm>
      </p:grpSpPr>
      <p:sp>
        <p:nvSpPr>
          <p:cNvPr id="1300" name="Google Shape;1300;p7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p:txBody>
      </p:sp>
      <p:sp>
        <p:nvSpPr>
          <p:cNvPr id="1302" name="Google Shape;1302;p7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pic>
        <p:nvPicPr>
          <p:cNvPr id="1303" name="Google Shape;1303;p71"/>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1304" name="Google Shape;1304;p71"/>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1305" name="Google Shape;1305;p71"/>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1306" name="Google Shape;1306;p71"/>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
        <p:nvSpPr>
          <p:cNvPr id="1307" name="Google Shape;1307;p7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308" name="Google Shape;1308;p71"/>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309" name="Google Shape;1309;p71"/>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310" name="Google Shape;1310;p71"/>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1311" name="Google Shape;1311;p7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312" name="Google Shape;1312;p71"/>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sp>
        <p:nvSpPr>
          <p:cNvPr id="1313" name="Google Shape;1313;p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4" name="Google Shape;1314;p71"/>
          <p:cNvPicPr preferRelativeResize="0"/>
          <p:nvPr/>
        </p:nvPicPr>
        <p:blipFill>
          <a:blip r:embed="rId7">
            <a:alphaModFix/>
          </a:blip>
          <a:stretch>
            <a:fillRect/>
          </a:stretch>
        </p:blipFill>
        <p:spPr>
          <a:xfrm>
            <a:off x="10106850" y="6203986"/>
            <a:ext cx="1580275" cy="372766"/>
          </a:xfrm>
          <a:prstGeom prst="rect">
            <a:avLst/>
          </a:prstGeom>
          <a:noFill/>
          <a:ln>
            <a:noFill/>
          </a:ln>
        </p:spPr>
      </p:pic>
      <p:pic>
        <p:nvPicPr>
          <p:cNvPr id="1315" name="Google Shape;1315;p71"/>
          <p:cNvPicPr preferRelativeResize="0"/>
          <p:nvPr/>
        </p:nvPicPr>
        <p:blipFill>
          <a:blip r:embed="rId8">
            <a:alphaModFix/>
          </a:blip>
          <a:stretch>
            <a:fillRect/>
          </a:stretch>
        </p:blipFill>
        <p:spPr>
          <a:xfrm>
            <a:off x="813675" y="6126399"/>
            <a:ext cx="1357803" cy="5660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97" name="Shape 97"/>
        <p:cNvGrpSpPr/>
        <p:nvPr/>
      </p:nvGrpSpPr>
      <p:grpSpPr>
        <a:xfrm>
          <a:off x="0" y="0"/>
          <a:ext cx="0" cy="0"/>
          <a:chOff x="0" y="0"/>
          <a:chExt cx="0" cy="0"/>
        </a:xfrm>
      </p:grpSpPr>
      <p:sp>
        <p:nvSpPr>
          <p:cNvPr id="98" name="Google Shape;98;p8"/>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3C6EB4"/>
              </a:buClr>
              <a:buSzPts val="2800"/>
              <a:buFont typeface="Red Hat Display"/>
              <a:buNone/>
              <a:defRPr sz="2800">
                <a:solidFill>
                  <a:srgbClr val="3C6EB4"/>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99" name="Google Shape;99;p8"/>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8B5CF6"/>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100" name="Google Shape;100;p8"/>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101" name="Google Shape;101;p8"/>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102" name="Google Shape;102;p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03" name="Google Shape;103;p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 name="Google Shape;104;p8"/>
          <p:cNvPicPr preferRelativeResize="0"/>
          <p:nvPr/>
        </p:nvPicPr>
        <p:blipFill>
          <a:blip r:embed="rId2">
            <a:alphaModFix/>
          </a:blip>
          <a:stretch>
            <a:fillRect/>
          </a:stretch>
        </p:blipFill>
        <p:spPr>
          <a:xfrm>
            <a:off x="1169325" y="519825"/>
            <a:ext cx="5036376" cy="70632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316" name="Shape 1316"/>
        <p:cNvGrpSpPr/>
        <p:nvPr/>
      </p:nvGrpSpPr>
      <p:grpSpPr>
        <a:xfrm>
          <a:off x="0" y="0"/>
          <a:ext cx="0" cy="0"/>
          <a:chOff x="0" y="0"/>
          <a:chExt cx="0" cy="0"/>
        </a:xfrm>
      </p:grpSpPr>
      <p:sp>
        <p:nvSpPr>
          <p:cNvPr id="1317" name="Google Shape;1317;p7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19" name="Google Shape;1319;p72"/>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1320" name="Google Shape;1320;p7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1321" name="Google Shape;1321;p7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cxnSp>
        <p:nvCxnSpPr>
          <p:cNvPr id="1322" name="Google Shape;1322;p7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323" name="Google Shape;1323;p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4" name="Google Shape;1324;p72"/>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325" name="Google Shape;1325;p72"/>
          <p:cNvPicPr preferRelativeResize="0"/>
          <p:nvPr/>
        </p:nvPicPr>
        <p:blipFill>
          <a:blip r:embed="rId4">
            <a:alphaModFix/>
          </a:blip>
          <a:stretch>
            <a:fillRect/>
          </a:stretch>
        </p:blipFill>
        <p:spPr>
          <a:xfrm>
            <a:off x="795765" y="6231867"/>
            <a:ext cx="851876" cy="3551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326" name="Shape 1326"/>
        <p:cNvGrpSpPr/>
        <p:nvPr/>
      </p:nvGrpSpPr>
      <p:grpSpPr>
        <a:xfrm>
          <a:off x="0" y="0"/>
          <a:ext cx="0" cy="0"/>
          <a:chOff x="0" y="0"/>
          <a:chExt cx="0" cy="0"/>
        </a:xfrm>
      </p:grpSpPr>
      <p:sp>
        <p:nvSpPr>
          <p:cNvPr id="1327" name="Google Shape;1327;p7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1329" name="Google Shape;1329;p73"/>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sp>
        <p:nvSpPr>
          <p:cNvPr id="1330" name="Google Shape;1330;p73"/>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331" name="Google Shape;1331;p73"/>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332" name="Google Shape;1332;p73"/>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333" name="Google Shape;1333;p73"/>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1334" name="Google Shape;1334;p7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335" name="Google Shape;1335;p7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336" name="Google Shape;1336;p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7" name="Google Shape;1337;p73"/>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1338" name="Google Shape;1338;p73"/>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1339" name="Google Shape;1339;p73"/>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1340" name="Google Shape;1340;p73"/>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pic>
        <p:nvPicPr>
          <p:cNvPr id="1341" name="Google Shape;1341;p73"/>
          <p:cNvPicPr preferRelativeResize="0"/>
          <p:nvPr/>
        </p:nvPicPr>
        <p:blipFill>
          <a:blip r:embed="rId7">
            <a:alphaModFix/>
          </a:blip>
          <a:stretch>
            <a:fillRect/>
          </a:stretch>
        </p:blipFill>
        <p:spPr>
          <a:xfrm>
            <a:off x="10106850" y="6203986"/>
            <a:ext cx="1580275" cy="372766"/>
          </a:xfrm>
          <a:prstGeom prst="rect">
            <a:avLst/>
          </a:prstGeom>
          <a:noFill/>
          <a:ln>
            <a:noFill/>
          </a:ln>
        </p:spPr>
      </p:pic>
      <p:pic>
        <p:nvPicPr>
          <p:cNvPr id="1342" name="Google Shape;1342;p73"/>
          <p:cNvPicPr preferRelativeResize="0"/>
          <p:nvPr/>
        </p:nvPicPr>
        <p:blipFill>
          <a:blip r:embed="rId8">
            <a:alphaModFix/>
          </a:blip>
          <a:stretch>
            <a:fillRect/>
          </a:stretch>
        </p:blipFill>
        <p:spPr>
          <a:xfrm>
            <a:off x="795765" y="6231867"/>
            <a:ext cx="851876" cy="3551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343" name="Shape 1343"/>
        <p:cNvGrpSpPr/>
        <p:nvPr/>
      </p:nvGrpSpPr>
      <p:grpSpPr>
        <a:xfrm>
          <a:off x="0" y="0"/>
          <a:ext cx="0" cy="0"/>
          <a:chOff x="0" y="0"/>
          <a:chExt cx="0" cy="0"/>
        </a:xfrm>
      </p:grpSpPr>
      <p:sp>
        <p:nvSpPr>
          <p:cNvPr id="1344" name="Google Shape;1344;p7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5" name="Google Shape;1345;p74"/>
          <p:cNvCxnSpPr/>
          <p:nvPr/>
        </p:nvCxnSpPr>
        <p:spPr>
          <a:xfrm rot="10800000">
            <a:off x="447767" y="6401700"/>
            <a:ext cx="0" cy="456300"/>
          </a:xfrm>
          <a:prstGeom prst="straightConnector1">
            <a:avLst/>
          </a:prstGeom>
          <a:noFill/>
          <a:ln cap="flat" cmpd="sng" w="9525">
            <a:solidFill>
              <a:schemeClr val="lt1"/>
            </a:solidFill>
            <a:prstDash val="solid"/>
            <a:round/>
            <a:headEnd len="med" w="med" type="none"/>
            <a:tailEnd len="med" w="med" type="none"/>
          </a:ln>
        </p:spPr>
      </p:cxnSp>
      <p:sp>
        <p:nvSpPr>
          <p:cNvPr id="1346" name="Google Shape;1346;p7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900"/>
              <a:buFont typeface="Red Hat Display"/>
              <a:buNone/>
              <a:defRPr sz="19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p:txBody>
      </p:sp>
      <p:sp>
        <p:nvSpPr>
          <p:cNvPr id="1347" name="Google Shape;1347;p74"/>
          <p:cNvSpPr txBox="1"/>
          <p:nvPr>
            <p:ph type="title"/>
          </p:nvPr>
        </p:nvSpPr>
        <p:spPr>
          <a:xfrm>
            <a:off x="5660525" y="1709031"/>
            <a:ext cx="5736300" cy="2117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1348" name="Google Shape;1348;p7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Medium"/>
              <a:buNone/>
              <a:defRPr sz="15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1349" name="Google Shape;1349;p7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350" name="Google Shape;1350;p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1" name="Google Shape;1351;p74"/>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352" name="Shape 1352"/>
        <p:cNvGrpSpPr/>
        <p:nvPr/>
      </p:nvGrpSpPr>
      <p:grpSpPr>
        <a:xfrm>
          <a:off x="0" y="0"/>
          <a:ext cx="0" cy="0"/>
          <a:chOff x="0" y="0"/>
          <a:chExt cx="0" cy="0"/>
        </a:xfrm>
      </p:grpSpPr>
      <p:sp>
        <p:nvSpPr>
          <p:cNvPr id="1353" name="Google Shape;1353;p7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4" name="Google Shape;1354;p75"/>
          <p:cNvCxnSpPr/>
          <p:nvPr/>
        </p:nvCxnSpPr>
        <p:spPr>
          <a:xfrm rot="10800000">
            <a:off x="447767" y="6401700"/>
            <a:ext cx="0" cy="456300"/>
          </a:xfrm>
          <a:prstGeom prst="straightConnector1">
            <a:avLst/>
          </a:prstGeom>
          <a:noFill/>
          <a:ln cap="flat" cmpd="sng" w="9525">
            <a:solidFill>
              <a:schemeClr val="lt1"/>
            </a:solidFill>
            <a:prstDash val="solid"/>
            <a:round/>
            <a:headEnd len="med" w="med" type="none"/>
            <a:tailEnd len="med" w="med" type="none"/>
          </a:ln>
        </p:spPr>
      </p:cxnSp>
      <p:sp>
        <p:nvSpPr>
          <p:cNvPr id="1355" name="Google Shape;1355;p7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1356" name="Google Shape;1356;p7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357" name="Google Shape;1357;p7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a:buNone/>
              <a:defRPr sz="15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500"/>
              <a:buNone/>
              <a:defRPr sz="1500">
                <a:solidFill>
                  <a:schemeClr val="dk1"/>
                </a:solidFill>
              </a:defRPr>
            </a:lvl2pPr>
            <a:lvl3pPr lvl="2">
              <a:lnSpc>
                <a:spcPct val="180000"/>
              </a:lnSpc>
              <a:spcBef>
                <a:spcPts val="0"/>
              </a:spcBef>
              <a:spcAft>
                <a:spcPts val="0"/>
              </a:spcAft>
              <a:buClr>
                <a:schemeClr val="dk1"/>
              </a:buClr>
              <a:buSzPts val="1500"/>
              <a:buNone/>
              <a:defRPr sz="1500">
                <a:solidFill>
                  <a:schemeClr val="dk1"/>
                </a:solidFill>
              </a:defRPr>
            </a:lvl3pPr>
            <a:lvl4pPr lvl="3">
              <a:lnSpc>
                <a:spcPct val="180000"/>
              </a:lnSpc>
              <a:spcBef>
                <a:spcPts val="0"/>
              </a:spcBef>
              <a:spcAft>
                <a:spcPts val="0"/>
              </a:spcAft>
              <a:buClr>
                <a:schemeClr val="dk1"/>
              </a:buClr>
              <a:buSzPts val="1500"/>
              <a:buNone/>
              <a:defRPr sz="1500">
                <a:solidFill>
                  <a:schemeClr val="dk1"/>
                </a:solidFill>
              </a:defRPr>
            </a:lvl4pPr>
            <a:lvl5pPr lvl="4">
              <a:lnSpc>
                <a:spcPct val="180000"/>
              </a:lnSpc>
              <a:spcBef>
                <a:spcPts val="0"/>
              </a:spcBef>
              <a:spcAft>
                <a:spcPts val="0"/>
              </a:spcAft>
              <a:buClr>
                <a:schemeClr val="dk1"/>
              </a:buClr>
              <a:buSzPts val="1500"/>
              <a:buNone/>
              <a:defRPr sz="1500">
                <a:solidFill>
                  <a:schemeClr val="dk1"/>
                </a:solidFill>
              </a:defRPr>
            </a:lvl5pPr>
            <a:lvl6pPr lvl="5">
              <a:lnSpc>
                <a:spcPct val="180000"/>
              </a:lnSpc>
              <a:spcBef>
                <a:spcPts val="0"/>
              </a:spcBef>
              <a:spcAft>
                <a:spcPts val="0"/>
              </a:spcAft>
              <a:buClr>
                <a:schemeClr val="dk1"/>
              </a:buClr>
              <a:buSzPts val="1500"/>
              <a:buNone/>
              <a:defRPr sz="1500">
                <a:solidFill>
                  <a:schemeClr val="dk1"/>
                </a:solidFill>
              </a:defRPr>
            </a:lvl6pPr>
            <a:lvl7pPr lvl="6">
              <a:lnSpc>
                <a:spcPct val="180000"/>
              </a:lnSpc>
              <a:spcBef>
                <a:spcPts val="0"/>
              </a:spcBef>
              <a:spcAft>
                <a:spcPts val="0"/>
              </a:spcAft>
              <a:buClr>
                <a:schemeClr val="dk1"/>
              </a:buClr>
              <a:buSzPts val="1500"/>
              <a:buNone/>
              <a:defRPr sz="1500">
                <a:solidFill>
                  <a:schemeClr val="dk1"/>
                </a:solidFill>
              </a:defRPr>
            </a:lvl7pPr>
            <a:lvl8pPr lvl="7">
              <a:lnSpc>
                <a:spcPct val="180000"/>
              </a:lnSpc>
              <a:spcBef>
                <a:spcPts val="0"/>
              </a:spcBef>
              <a:spcAft>
                <a:spcPts val="0"/>
              </a:spcAft>
              <a:buClr>
                <a:schemeClr val="dk1"/>
              </a:buClr>
              <a:buSzPts val="1500"/>
              <a:buNone/>
              <a:defRPr sz="1500">
                <a:solidFill>
                  <a:schemeClr val="dk1"/>
                </a:solidFill>
              </a:defRPr>
            </a:lvl8pPr>
            <a:lvl9pPr lvl="8">
              <a:lnSpc>
                <a:spcPct val="180000"/>
              </a:lnSpc>
              <a:spcBef>
                <a:spcPts val="0"/>
              </a:spcBef>
              <a:spcAft>
                <a:spcPts val="0"/>
              </a:spcAft>
              <a:buClr>
                <a:schemeClr val="dk1"/>
              </a:buClr>
              <a:buSzPts val="1500"/>
              <a:buNone/>
              <a:defRPr sz="1500">
                <a:solidFill>
                  <a:schemeClr val="dk1"/>
                </a:solidFill>
              </a:defRPr>
            </a:lvl9pPr>
          </a:lstStyle>
          <a:p/>
        </p:txBody>
      </p:sp>
      <p:sp>
        <p:nvSpPr>
          <p:cNvPr id="1358" name="Google Shape;1358;p7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359" name="Google Shape;1359;p7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360" name="Google Shape;1360;p7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361" name="Google Shape;1361;p7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362" name="Google Shape;1362;p75"/>
          <p:cNvPicPr preferRelativeResize="0"/>
          <p:nvPr/>
        </p:nvPicPr>
        <p:blipFill rotWithShape="1">
          <a:blip r:embed="rId3">
            <a:alphaModFix/>
          </a:blip>
          <a:srcRect b="0" l="2507" r="2498" t="0"/>
          <a:stretch/>
        </p:blipFill>
        <p:spPr>
          <a:xfrm>
            <a:off x="8586459" y="5174306"/>
            <a:ext cx="229074" cy="241150"/>
          </a:xfrm>
          <a:prstGeom prst="rect">
            <a:avLst/>
          </a:prstGeom>
          <a:noFill/>
          <a:ln>
            <a:noFill/>
          </a:ln>
        </p:spPr>
      </p:pic>
      <p:pic>
        <p:nvPicPr>
          <p:cNvPr id="1363" name="Google Shape;1363;p75"/>
          <p:cNvPicPr preferRelativeResize="0"/>
          <p:nvPr/>
        </p:nvPicPr>
        <p:blipFill rotWithShape="1">
          <a:blip r:embed="rId4">
            <a:alphaModFix/>
          </a:blip>
          <a:srcRect b="0" l="2507" r="2498" t="0"/>
          <a:stretch/>
        </p:blipFill>
        <p:spPr>
          <a:xfrm>
            <a:off x="8586459" y="4669206"/>
            <a:ext cx="229074" cy="241150"/>
          </a:xfrm>
          <a:prstGeom prst="rect">
            <a:avLst/>
          </a:prstGeom>
          <a:noFill/>
          <a:ln>
            <a:noFill/>
          </a:ln>
        </p:spPr>
      </p:pic>
      <p:pic>
        <p:nvPicPr>
          <p:cNvPr id="1364" name="Google Shape;1364;p75"/>
          <p:cNvPicPr preferRelativeResize="0"/>
          <p:nvPr/>
        </p:nvPicPr>
        <p:blipFill rotWithShape="1">
          <a:blip r:embed="rId5">
            <a:alphaModFix/>
          </a:blip>
          <a:srcRect b="0" l="2507" r="2498" t="0"/>
          <a:stretch/>
        </p:blipFill>
        <p:spPr>
          <a:xfrm>
            <a:off x="5660534" y="5174306"/>
            <a:ext cx="229075" cy="241150"/>
          </a:xfrm>
          <a:prstGeom prst="rect">
            <a:avLst/>
          </a:prstGeom>
          <a:noFill/>
          <a:ln>
            <a:noFill/>
          </a:ln>
        </p:spPr>
      </p:pic>
      <p:pic>
        <p:nvPicPr>
          <p:cNvPr id="1365" name="Google Shape;1365;p75"/>
          <p:cNvPicPr preferRelativeResize="0"/>
          <p:nvPr/>
        </p:nvPicPr>
        <p:blipFill rotWithShape="1">
          <a:blip r:embed="rId6">
            <a:alphaModFix/>
          </a:blip>
          <a:srcRect b="0" l="2507" r="2498" t="0"/>
          <a:stretch/>
        </p:blipFill>
        <p:spPr>
          <a:xfrm>
            <a:off x="5660534" y="4669206"/>
            <a:ext cx="229075" cy="241150"/>
          </a:xfrm>
          <a:prstGeom prst="rect">
            <a:avLst/>
          </a:prstGeom>
          <a:noFill/>
          <a:ln>
            <a:noFill/>
          </a:ln>
        </p:spPr>
      </p:pic>
      <p:sp>
        <p:nvSpPr>
          <p:cNvPr id="1366" name="Google Shape;1366;p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7" name="Google Shape;1367;p75"/>
          <p:cNvPicPr preferRelativeResize="0"/>
          <p:nvPr/>
        </p:nvPicPr>
        <p:blipFill>
          <a:blip r:embed="rId7">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1368" name="Shape 1368"/>
        <p:cNvGrpSpPr/>
        <p:nvPr/>
      </p:nvGrpSpPr>
      <p:grpSpPr>
        <a:xfrm>
          <a:off x="0" y="0"/>
          <a:ext cx="0" cy="0"/>
          <a:chOff x="0" y="0"/>
          <a:chExt cx="0" cy="0"/>
        </a:xfrm>
      </p:grpSpPr>
      <p:sp>
        <p:nvSpPr>
          <p:cNvPr id="1369" name="Google Shape;1369;p76"/>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70" name="Google Shape;1370;p76"/>
          <p:cNvSpPr txBox="1"/>
          <p:nvPr>
            <p:ph type="title"/>
          </p:nvPr>
        </p:nvSpPr>
        <p:spPr>
          <a:xfrm>
            <a:off x="1169475" y="2658025"/>
            <a:ext cx="9872100" cy="160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1371" name="Google Shape;1371;p76"/>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sp>
        <p:nvSpPr>
          <p:cNvPr id="1372" name="Google Shape;1372;p76"/>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cxnSp>
        <p:nvCxnSpPr>
          <p:cNvPr id="1373" name="Google Shape;1373;p76"/>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374" name="Google Shape;1374;p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5" name="Google Shape;1375;p76"/>
          <p:cNvPicPr preferRelativeResize="0"/>
          <p:nvPr/>
        </p:nvPicPr>
        <p:blipFill>
          <a:blip r:embed="rId2">
            <a:alphaModFix/>
          </a:blip>
          <a:stretch>
            <a:fillRect/>
          </a:stretch>
        </p:blipFill>
        <p:spPr>
          <a:xfrm>
            <a:off x="1219205" y="644730"/>
            <a:ext cx="2338251" cy="974865"/>
          </a:xfrm>
          <a:prstGeom prst="rect">
            <a:avLst/>
          </a:prstGeom>
          <a:noFill/>
          <a:ln>
            <a:noFill/>
          </a:ln>
        </p:spPr>
      </p:pic>
      <p:pic>
        <p:nvPicPr>
          <p:cNvPr id="1376" name="Google Shape;1376;p7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377" name="Shape 1377"/>
        <p:cNvGrpSpPr/>
        <p:nvPr/>
      </p:nvGrpSpPr>
      <p:grpSpPr>
        <a:xfrm>
          <a:off x="0" y="0"/>
          <a:ext cx="0" cy="0"/>
          <a:chOff x="0" y="0"/>
          <a:chExt cx="0" cy="0"/>
        </a:xfrm>
      </p:grpSpPr>
      <p:sp>
        <p:nvSpPr>
          <p:cNvPr id="1378" name="Google Shape;1378;p77"/>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379" name="Google Shape;1379;p7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380" name="Google Shape;1380;p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81" name="Google Shape;1381;p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382" name="Google Shape;1382;p7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141414"/>
                </a:solidFill>
              </a:defRPr>
            </a:lvl2pPr>
            <a:lvl3pPr lvl="2">
              <a:lnSpc>
                <a:spcPct val="174000"/>
              </a:lnSpc>
              <a:spcBef>
                <a:spcPts val="0"/>
              </a:spcBef>
              <a:spcAft>
                <a:spcPts val="0"/>
              </a:spcAft>
              <a:buNone/>
              <a:defRPr sz="1500">
                <a:solidFill>
                  <a:srgbClr val="141414"/>
                </a:solidFill>
              </a:defRPr>
            </a:lvl3pPr>
            <a:lvl4pPr lvl="3">
              <a:lnSpc>
                <a:spcPct val="174000"/>
              </a:lnSpc>
              <a:spcBef>
                <a:spcPts val="0"/>
              </a:spcBef>
              <a:spcAft>
                <a:spcPts val="0"/>
              </a:spcAft>
              <a:buNone/>
              <a:defRPr sz="1500">
                <a:solidFill>
                  <a:srgbClr val="141414"/>
                </a:solidFill>
              </a:defRPr>
            </a:lvl4pPr>
            <a:lvl5pPr lvl="4">
              <a:lnSpc>
                <a:spcPct val="174000"/>
              </a:lnSpc>
              <a:spcBef>
                <a:spcPts val="0"/>
              </a:spcBef>
              <a:spcAft>
                <a:spcPts val="0"/>
              </a:spcAft>
              <a:buNone/>
              <a:defRPr sz="1500">
                <a:solidFill>
                  <a:srgbClr val="141414"/>
                </a:solidFill>
              </a:defRPr>
            </a:lvl5pPr>
            <a:lvl6pPr lvl="5">
              <a:lnSpc>
                <a:spcPct val="174000"/>
              </a:lnSpc>
              <a:spcBef>
                <a:spcPts val="0"/>
              </a:spcBef>
              <a:spcAft>
                <a:spcPts val="0"/>
              </a:spcAft>
              <a:buNone/>
              <a:defRPr sz="1500">
                <a:solidFill>
                  <a:srgbClr val="141414"/>
                </a:solidFill>
              </a:defRPr>
            </a:lvl6pPr>
            <a:lvl7pPr lvl="6">
              <a:lnSpc>
                <a:spcPct val="174000"/>
              </a:lnSpc>
              <a:spcBef>
                <a:spcPts val="0"/>
              </a:spcBef>
              <a:spcAft>
                <a:spcPts val="0"/>
              </a:spcAft>
              <a:buNone/>
              <a:defRPr sz="1500">
                <a:solidFill>
                  <a:srgbClr val="141414"/>
                </a:solidFill>
              </a:defRPr>
            </a:lvl7pPr>
            <a:lvl8pPr lvl="7">
              <a:lnSpc>
                <a:spcPct val="174000"/>
              </a:lnSpc>
              <a:spcBef>
                <a:spcPts val="0"/>
              </a:spcBef>
              <a:spcAft>
                <a:spcPts val="0"/>
              </a:spcAft>
              <a:buNone/>
              <a:defRPr sz="1500">
                <a:solidFill>
                  <a:srgbClr val="141414"/>
                </a:solidFill>
              </a:defRPr>
            </a:lvl8pPr>
            <a:lvl9pPr lvl="8">
              <a:lnSpc>
                <a:spcPct val="174000"/>
              </a:lnSpc>
              <a:spcBef>
                <a:spcPts val="0"/>
              </a:spcBef>
              <a:spcAft>
                <a:spcPts val="0"/>
              </a:spcAft>
              <a:buNone/>
              <a:defRPr sz="1500">
                <a:solidFill>
                  <a:srgbClr val="141414"/>
                </a:solidFill>
              </a:defRPr>
            </a:lvl9pPr>
          </a:lstStyle>
          <a:p/>
        </p:txBody>
      </p:sp>
      <p:sp>
        <p:nvSpPr>
          <p:cNvPr id="1383" name="Google Shape;1383;p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4" name="Google Shape;1384;p7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385" name="Google Shape;1385;p77"/>
          <p:cNvPicPr preferRelativeResize="0"/>
          <p:nvPr/>
        </p:nvPicPr>
        <p:blipFill>
          <a:blip r:embed="rId4">
            <a:alphaModFix/>
          </a:blip>
          <a:stretch>
            <a:fillRect/>
          </a:stretch>
        </p:blipFill>
        <p:spPr>
          <a:xfrm>
            <a:off x="747867" y="6273014"/>
            <a:ext cx="851874" cy="35552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386" name="Shape 1386"/>
        <p:cNvGrpSpPr/>
        <p:nvPr/>
      </p:nvGrpSpPr>
      <p:grpSpPr>
        <a:xfrm>
          <a:off x="0" y="0"/>
          <a:ext cx="0" cy="0"/>
          <a:chOff x="0" y="0"/>
          <a:chExt cx="0" cy="0"/>
        </a:xfrm>
      </p:grpSpPr>
      <p:sp>
        <p:nvSpPr>
          <p:cNvPr id="1387" name="Google Shape;1387;p78"/>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388" name="Google Shape;1388;p7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389" name="Google Shape;1389;p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90" name="Google Shape;1390;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391" name="Google Shape;1391;p78"/>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lt1"/>
                </a:solidFill>
              </a:defRPr>
            </a:lvl2pPr>
            <a:lvl3pPr lvl="2">
              <a:lnSpc>
                <a:spcPct val="174000"/>
              </a:lnSpc>
              <a:spcBef>
                <a:spcPts val="0"/>
              </a:spcBef>
              <a:spcAft>
                <a:spcPts val="0"/>
              </a:spcAft>
              <a:buNone/>
              <a:defRPr sz="1500">
                <a:solidFill>
                  <a:schemeClr val="lt1"/>
                </a:solidFill>
              </a:defRPr>
            </a:lvl3pPr>
            <a:lvl4pPr lvl="3">
              <a:lnSpc>
                <a:spcPct val="174000"/>
              </a:lnSpc>
              <a:spcBef>
                <a:spcPts val="0"/>
              </a:spcBef>
              <a:spcAft>
                <a:spcPts val="0"/>
              </a:spcAft>
              <a:buNone/>
              <a:defRPr sz="1500">
                <a:solidFill>
                  <a:schemeClr val="lt1"/>
                </a:solidFill>
              </a:defRPr>
            </a:lvl4pPr>
            <a:lvl5pPr lvl="4">
              <a:lnSpc>
                <a:spcPct val="174000"/>
              </a:lnSpc>
              <a:spcBef>
                <a:spcPts val="0"/>
              </a:spcBef>
              <a:spcAft>
                <a:spcPts val="0"/>
              </a:spcAft>
              <a:buNone/>
              <a:defRPr sz="1500">
                <a:solidFill>
                  <a:schemeClr val="lt1"/>
                </a:solidFill>
              </a:defRPr>
            </a:lvl5pPr>
            <a:lvl6pPr lvl="5">
              <a:lnSpc>
                <a:spcPct val="174000"/>
              </a:lnSpc>
              <a:spcBef>
                <a:spcPts val="0"/>
              </a:spcBef>
              <a:spcAft>
                <a:spcPts val="0"/>
              </a:spcAft>
              <a:buNone/>
              <a:defRPr sz="1500">
                <a:solidFill>
                  <a:schemeClr val="lt1"/>
                </a:solidFill>
              </a:defRPr>
            </a:lvl6pPr>
            <a:lvl7pPr lvl="6">
              <a:lnSpc>
                <a:spcPct val="174000"/>
              </a:lnSpc>
              <a:spcBef>
                <a:spcPts val="0"/>
              </a:spcBef>
              <a:spcAft>
                <a:spcPts val="0"/>
              </a:spcAft>
              <a:buNone/>
              <a:defRPr sz="1500">
                <a:solidFill>
                  <a:schemeClr val="lt1"/>
                </a:solidFill>
              </a:defRPr>
            </a:lvl7pPr>
            <a:lvl8pPr lvl="7">
              <a:lnSpc>
                <a:spcPct val="174000"/>
              </a:lnSpc>
              <a:spcBef>
                <a:spcPts val="0"/>
              </a:spcBef>
              <a:spcAft>
                <a:spcPts val="0"/>
              </a:spcAft>
              <a:buNone/>
              <a:defRPr sz="1500">
                <a:solidFill>
                  <a:schemeClr val="lt1"/>
                </a:solidFill>
              </a:defRPr>
            </a:lvl8pPr>
            <a:lvl9pPr lvl="8">
              <a:lnSpc>
                <a:spcPct val="174000"/>
              </a:lnSpc>
              <a:spcBef>
                <a:spcPts val="0"/>
              </a:spcBef>
              <a:spcAft>
                <a:spcPts val="0"/>
              </a:spcAft>
              <a:buNone/>
              <a:defRPr sz="1500">
                <a:solidFill>
                  <a:schemeClr val="lt1"/>
                </a:solidFill>
              </a:defRPr>
            </a:lvl9pPr>
          </a:lstStyle>
          <a:p/>
        </p:txBody>
      </p:sp>
      <p:sp>
        <p:nvSpPr>
          <p:cNvPr id="1392" name="Google Shape;1392;p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3" name="Google Shape;1393;p78"/>
          <p:cNvPicPr preferRelativeResize="0"/>
          <p:nvPr/>
        </p:nvPicPr>
        <p:blipFill>
          <a:blip r:embed="rId3">
            <a:alphaModFix/>
          </a:blip>
          <a:stretch>
            <a:fillRect/>
          </a:stretch>
        </p:blipFill>
        <p:spPr>
          <a:xfrm>
            <a:off x="10711279" y="6312505"/>
            <a:ext cx="975850" cy="229612"/>
          </a:xfrm>
          <a:prstGeom prst="rect">
            <a:avLst/>
          </a:prstGeom>
          <a:noFill/>
          <a:ln>
            <a:noFill/>
          </a:ln>
        </p:spPr>
      </p:pic>
      <p:pic>
        <p:nvPicPr>
          <p:cNvPr id="1394" name="Google Shape;1394;p78"/>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395" name="Shape 1395"/>
        <p:cNvGrpSpPr/>
        <p:nvPr/>
      </p:nvGrpSpPr>
      <p:grpSpPr>
        <a:xfrm>
          <a:off x="0" y="0"/>
          <a:ext cx="0" cy="0"/>
          <a:chOff x="0" y="0"/>
          <a:chExt cx="0" cy="0"/>
        </a:xfrm>
      </p:grpSpPr>
      <p:cxnSp>
        <p:nvCxnSpPr>
          <p:cNvPr id="1396" name="Google Shape;1396;p7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397" name="Google Shape;1397;p7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98" name="Google Shape;1398;p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399" name="Google Shape;1399;p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0" name="Google Shape;1400;p79"/>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FFFFFF"/>
                </a:solidFill>
              </a:defRPr>
            </a:lvl2pPr>
            <a:lvl3pPr lvl="2">
              <a:lnSpc>
                <a:spcPct val="174000"/>
              </a:lnSpc>
              <a:spcBef>
                <a:spcPts val="0"/>
              </a:spcBef>
              <a:spcAft>
                <a:spcPts val="0"/>
              </a:spcAft>
              <a:buNone/>
              <a:defRPr sz="1500">
                <a:solidFill>
                  <a:srgbClr val="FFFFFF"/>
                </a:solidFill>
              </a:defRPr>
            </a:lvl3pPr>
            <a:lvl4pPr lvl="3">
              <a:lnSpc>
                <a:spcPct val="174000"/>
              </a:lnSpc>
              <a:spcBef>
                <a:spcPts val="0"/>
              </a:spcBef>
              <a:spcAft>
                <a:spcPts val="0"/>
              </a:spcAft>
              <a:buNone/>
              <a:defRPr sz="1500">
                <a:solidFill>
                  <a:srgbClr val="FFFFFF"/>
                </a:solidFill>
              </a:defRPr>
            </a:lvl4pPr>
            <a:lvl5pPr lvl="4">
              <a:lnSpc>
                <a:spcPct val="174000"/>
              </a:lnSpc>
              <a:spcBef>
                <a:spcPts val="0"/>
              </a:spcBef>
              <a:spcAft>
                <a:spcPts val="0"/>
              </a:spcAft>
              <a:buNone/>
              <a:defRPr sz="1500">
                <a:solidFill>
                  <a:srgbClr val="FFFFFF"/>
                </a:solidFill>
              </a:defRPr>
            </a:lvl5pPr>
            <a:lvl6pPr lvl="5">
              <a:lnSpc>
                <a:spcPct val="174000"/>
              </a:lnSpc>
              <a:spcBef>
                <a:spcPts val="0"/>
              </a:spcBef>
              <a:spcAft>
                <a:spcPts val="0"/>
              </a:spcAft>
              <a:buNone/>
              <a:defRPr sz="1500">
                <a:solidFill>
                  <a:srgbClr val="FFFFFF"/>
                </a:solidFill>
              </a:defRPr>
            </a:lvl6pPr>
            <a:lvl7pPr lvl="6">
              <a:lnSpc>
                <a:spcPct val="174000"/>
              </a:lnSpc>
              <a:spcBef>
                <a:spcPts val="0"/>
              </a:spcBef>
              <a:spcAft>
                <a:spcPts val="0"/>
              </a:spcAft>
              <a:buNone/>
              <a:defRPr sz="1500">
                <a:solidFill>
                  <a:srgbClr val="FFFFFF"/>
                </a:solidFill>
              </a:defRPr>
            </a:lvl7pPr>
            <a:lvl8pPr lvl="7">
              <a:lnSpc>
                <a:spcPct val="174000"/>
              </a:lnSpc>
              <a:spcBef>
                <a:spcPts val="0"/>
              </a:spcBef>
              <a:spcAft>
                <a:spcPts val="0"/>
              </a:spcAft>
              <a:buNone/>
              <a:defRPr sz="1500">
                <a:solidFill>
                  <a:srgbClr val="FFFFFF"/>
                </a:solidFill>
              </a:defRPr>
            </a:lvl8pPr>
            <a:lvl9pPr lvl="8">
              <a:lnSpc>
                <a:spcPct val="174000"/>
              </a:lnSpc>
              <a:spcBef>
                <a:spcPts val="0"/>
              </a:spcBef>
              <a:spcAft>
                <a:spcPts val="0"/>
              </a:spcAft>
              <a:buNone/>
              <a:defRPr sz="1500">
                <a:solidFill>
                  <a:srgbClr val="FFFFFF"/>
                </a:solidFill>
              </a:defRPr>
            </a:lvl9pPr>
          </a:lstStyle>
          <a:p/>
        </p:txBody>
      </p:sp>
      <p:sp>
        <p:nvSpPr>
          <p:cNvPr id="1401" name="Google Shape;1401;p79"/>
          <p:cNvSpPr txBox="1"/>
          <p:nvPr>
            <p:ph idx="3" type="subTitle"/>
          </p:nvPr>
        </p:nvSpPr>
        <p:spPr>
          <a:xfrm>
            <a:off x="9251450" y="1687025"/>
            <a:ext cx="2124300" cy="354900"/>
          </a:xfrm>
          <a:prstGeom prst="rect">
            <a:avLst/>
          </a:prstGeom>
        </p:spPr>
        <p:txBody>
          <a:bodyPr anchorCtr="0" anchor="b" bIns="0" lIns="0" spcFirstLastPara="1" rIns="0" wrap="square" tIns="0">
            <a:noAutofit/>
          </a:bodyPr>
          <a:lstStyle>
            <a:lvl1pPr lvl="0">
              <a:lnSpc>
                <a:spcPct val="135000"/>
              </a:lnSpc>
              <a:spcBef>
                <a:spcPts val="0"/>
              </a:spcBef>
              <a:spcAft>
                <a:spcPts val="0"/>
              </a:spcAft>
              <a:buClr>
                <a:srgbClr val="FFFFFF"/>
              </a:buClr>
              <a:buSzPts val="1500"/>
              <a:buFont typeface="Red Hat Display Medium"/>
              <a:buNone/>
              <a:defRPr sz="15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900"/>
              <a:buNone/>
              <a:defRPr>
                <a:solidFill>
                  <a:srgbClr val="FFFFFF"/>
                </a:solidFill>
              </a:defRPr>
            </a:lvl2pPr>
            <a:lvl3pPr lvl="2">
              <a:spcBef>
                <a:spcPts val="500"/>
              </a:spcBef>
              <a:spcAft>
                <a:spcPts val="0"/>
              </a:spcAft>
              <a:buClr>
                <a:srgbClr val="FFFFFF"/>
              </a:buClr>
              <a:buSzPts val="1900"/>
              <a:buNone/>
              <a:defRPr>
                <a:solidFill>
                  <a:srgbClr val="FFFFFF"/>
                </a:solidFill>
              </a:defRPr>
            </a:lvl3pPr>
            <a:lvl4pPr lvl="3">
              <a:spcBef>
                <a:spcPts val="500"/>
              </a:spcBef>
              <a:spcAft>
                <a:spcPts val="0"/>
              </a:spcAft>
              <a:buClr>
                <a:srgbClr val="FFFFFF"/>
              </a:buClr>
              <a:buSzPts val="1900"/>
              <a:buNone/>
              <a:defRPr>
                <a:solidFill>
                  <a:srgbClr val="FFFFFF"/>
                </a:solidFill>
              </a:defRPr>
            </a:lvl4pPr>
            <a:lvl5pPr lvl="4">
              <a:spcBef>
                <a:spcPts val="500"/>
              </a:spcBef>
              <a:spcAft>
                <a:spcPts val="0"/>
              </a:spcAft>
              <a:buClr>
                <a:srgbClr val="FFFFFF"/>
              </a:buClr>
              <a:buSzPts val="1900"/>
              <a:buNone/>
              <a:defRPr>
                <a:solidFill>
                  <a:srgbClr val="FFFFFF"/>
                </a:solidFill>
              </a:defRPr>
            </a:lvl5pPr>
            <a:lvl6pPr lvl="5">
              <a:spcBef>
                <a:spcPts val="500"/>
              </a:spcBef>
              <a:spcAft>
                <a:spcPts val="0"/>
              </a:spcAft>
              <a:buClr>
                <a:srgbClr val="FFFFFF"/>
              </a:buClr>
              <a:buSzPts val="1900"/>
              <a:buNone/>
              <a:defRPr>
                <a:solidFill>
                  <a:srgbClr val="FFFFFF"/>
                </a:solidFill>
              </a:defRPr>
            </a:lvl6pPr>
            <a:lvl7pPr lvl="6">
              <a:spcBef>
                <a:spcPts val="500"/>
              </a:spcBef>
              <a:spcAft>
                <a:spcPts val="0"/>
              </a:spcAft>
              <a:buClr>
                <a:srgbClr val="FFFFFF"/>
              </a:buClr>
              <a:buSzPts val="1900"/>
              <a:buNone/>
              <a:defRPr>
                <a:solidFill>
                  <a:srgbClr val="FFFFFF"/>
                </a:solidFill>
              </a:defRPr>
            </a:lvl7pPr>
            <a:lvl8pPr lvl="7">
              <a:spcBef>
                <a:spcPts val="500"/>
              </a:spcBef>
              <a:spcAft>
                <a:spcPts val="0"/>
              </a:spcAft>
              <a:buClr>
                <a:srgbClr val="FFFFFF"/>
              </a:buClr>
              <a:buSzPts val="1900"/>
              <a:buNone/>
              <a:defRPr>
                <a:solidFill>
                  <a:srgbClr val="FFFFFF"/>
                </a:solidFill>
              </a:defRPr>
            </a:lvl8pPr>
            <a:lvl9pPr lvl="8">
              <a:spcBef>
                <a:spcPts val="500"/>
              </a:spcBef>
              <a:spcAft>
                <a:spcPts val="500"/>
              </a:spcAft>
              <a:buClr>
                <a:srgbClr val="FFFFFF"/>
              </a:buClr>
              <a:buSzPts val="1900"/>
              <a:buNone/>
              <a:defRPr>
                <a:solidFill>
                  <a:srgbClr val="FFFFFF"/>
                </a:solidFill>
              </a:defRPr>
            </a:lvl9pPr>
          </a:lstStyle>
          <a:p/>
        </p:txBody>
      </p:sp>
      <p:pic>
        <p:nvPicPr>
          <p:cNvPr id="1402" name="Google Shape;1402;p79"/>
          <p:cNvPicPr preferRelativeResize="0"/>
          <p:nvPr/>
        </p:nvPicPr>
        <p:blipFill>
          <a:blip r:embed="rId3">
            <a:alphaModFix/>
          </a:blip>
          <a:stretch>
            <a:fillRect/>
          </a:stretch>
        </p:blipFill>
        <p:spPr>
          <a:xfrm>
            <a:off x="10711279" y="6312505"/>
            <a:ext cx="975850" cy="229612"/>
          </a:xfrm>
          <a:prstGeom prst="rect">
            <a:avLst/>
          </a:prstGeom>
          <a:noFill/>
          <a:ln>
            <a:noFill/>
          </a:ln>
        </p:spPr>
      </p:pic>
      <p:pic>
        <p:nvPicPr>
          <p:cNvPr id="1403" name="Google Shape;1403;p79"/>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404" name="Shape 1404"/>
        <p:cNvGrpSpPr/>
        <p:nvPr/>
      </p:nvGrpSpPr>
      <p:grpSpPr>
        <a:xfrm>
          <a:off x="0" y="0"/>
          <a:ext cx="0" cy="0"/>
          <a:chOff x="0" y="0"/>
          <a:chExt cx="0" cy="0"/>
        </a:xfrm>
      </p:grpSpPr>
      <p:sp>
        <p:nvSpPr>
          <p:cNvPr id="1405" name="Google Shape;1405;p80"/>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406" name="Google Shape;1406;p8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407" name="Google Shape;1407;p8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08" name="Google Shape;1408;p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409" name="Google Shape;1409;p8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solidFill>
                  <a:srgbClr val="EBEBEB"/>
                </a:solidFill>
              </a:defRPr>
            </a:lvl1pPr>
            <a:lvl2pPr lvl="1">
              <a:lnSpc>
                <a:spcPct val="174000"/>
              </a:lnSpc>
              <a:spcBef>
                <a:spcPts val="0"/>
              </a:spcBef>
              <a:spcAft>
                <a:spcPts val="0"/>
              </a:spcAft>
              <a:buNone/>
              <a:defRPr sz="1500">
                <a:solidFill>
                  <a:srgbClr val="EBEBEB"/>
                </a:solidFill>
              </a:defRPr>
            </a:lvl2pPr>
            <a:lvl3pPr lvl="2">
              <a:lnSpc>
                <a:spcPct val="174000"/>
              </a:lnSpc>
              <a:spcBef>
                <a:spcPts val="0"/>
              </a:spcBef>
              <a:spcAft>
                <a:spcPts val="0"/>
              </a:spcAft>
              <a:buNone/>
              <a:defRPr sz="1500">
                <a:solidFill>
                  <a:srgbClr val="EBEBEB"/>
                </a:solidFill>
              </a:defRPr>
            </a:lvl3pPr>
            <a:lvl4pPr lvl="3">
              <a:lnSpc>
                <a:spcPct val="174000"/>
              </a:lnSpc>
              <a:spcBef>
                <a:spcPts val="0"/>
              </a:spcBef>
              <a:spcAft>
                <a:spcPts val="0"/>
              </a:spcAft>
              <a:buNone/>
              <a:defRPr sz="1500">
                <a:solidFill>
                  <a:srgbClr val="EBEBEB"/>
                </a:solidFill>
              </a:defRPr>
            </a:lvl4pPr>
            <a:lvl5pPr lvl="4">
              <a:lnSpc>
                <a:spcPct val="174000"/>
              </a:lnSpc>
              <a:spcBef>
                <a:spcPts val="0"/>
              </a:spcBef>
              <a:spcAft>
                <a:spcPts val="0"/>
              </a:spcAft>
              <a:buNone/>
              <a:defRPr sz="1500">
                <a:solidFill>
                  <a:srgbClr val="EBEBEB"/>
                </a:solidFill>
              </a:defRPr>
            </a:lvl5pPr>
            <a:lvl6pPr lvl="5">
              <a:lnSpc>
                <a:spcPct val="174000"/>
              </a:lnSpc>
              <a:spcBef>
                <a:spcPts val="0"/>
              </a:spcBef>
              <a:spcAft>
                <a:spcPts val="0"/>
              </a:spcAft>
              <a:buNone/>
              <a:defRPr sz="1500">
                <a:solidFill>
                  <a:srgbClr val="EBEBEB"/>
                </a:solidFill>
              </a:defRPr>
            </a:lvl6pPr>
            <a:lvl7pPr lvl="6">
              <a:lnSpc>
                <a:spcPct val="174000"/>
              </a:lnSpc>
              <a:spcBef>
                <a:spcPts val="0"/>
              </a:spcBef>
              <a:spcAft>
                <a:spcPts val="0"/>
              </a:spcAft>
              <a:buNone/>
              <a:defRPr sz="1500">
                <a:solidFill>
                  <a:srgbClr val="EBEBEB"/>
                </a:solidFill>
              </a:defRPr>
            </a:lvl7pPr>
            <a:lvl8pPr lvl="7">
              <a:lnSpc>
                <a:spcPct val="174000"/>
              </a:lnSpc>
              <a:spcBef>
                <a:spcPts val="0"/>
              </a:spcBef>
              <a:spcAft>
                <a:spcPts val="0"/>
              </a:spcAft>
              <a:buNone/>
              <a:defRPr sz="1500">
                <a:solidFill>
                  <a:srgbClr val="EBEBEB"/>
                </a:solidFill>
              </a:defRPr>
            </a:lvl8pPr>
            <a:lvl9pPr lvl="8">
              <a:lnSpc>
                <a:spcPct val="174000"/>
              </a:lnSpc>
              <a:spcBef>
                <a:spcPts val="0"/>
              </a:spcBef>
              <a:spcAft>
                <a:spcPts val="0"/>
              </a:spcAft>
              <a:buNone/>
              <a:defRPr sz="1500">
                <a:solidFill>
                  <a:srgbClr val="EBEBEB"/>
                </a:solidFill>
              </a:defRPr>
            </a:lvl9pPr>
          </a:lstStyle>
          <a:p/>
        </p:txBody>
      </p:sp>
      <p:sp>
        <p:nvSpPr>
          <p:cNvPr id="1410" name="Google Shape;1410;p80"/>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sp>
        <p:nvSpPr>
          <p:cNvPr id="1411" name="Google Shape;1411;p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12" name="Google Shape;1412;p80"/>
          <p:cNvPicPr preferRelativeResize="0"/>
          <p:nvPr/>
        </p:nvPicPr>
        <p:blipFill>
          <a:blip r:embed="rId3">
            <a:alphaModFix/>
          </a:blip>
          <a:stretch>
            <a:fillRect/>
          </a:stretch>
        </p:blipFill>
        <p:spPr>
          <a:xfrm>
            <a:off x="764350" y="6271000"/>
            <a:ext cx="851876" cy="355150"/>
          </a:xfrm>
          <a:prstGeom prst="rect">
            <a:avLst/>
          </a:prstGeom>
          <a:noFill/>
          <a:ln>
            <a:noFill/>
          </a:ln>
        </p:spPr>
      </p:pic>
      <p:pic>
        <p:nvPicPr>
          <p:cNvPr id="1413" name="Google Shape;1413;p80"/>
          <p:cNvPicPr preferRelativeResize="0"/>
          <p:nvPr/>
        </p:nvPicPr>
        <p:blipFill rotWithShape="1">
          <a:blip r:embed="rId4">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414" name="Shape 1414"/>
        <p:cNvGrpSpPr/>
        <p:nvPr/>
      </p:nvGrpSpPr>
      <p:grpSpPr>
        <a:xfrm>
          <a:off x="0" y="0"/>
          <a:ext cx="0" cy="0"/>
          <a:chOff x="0" y="0"/>
          <a:chExt cx="0" cy="0"/>
        </a:xfrm>
      </p:grpSpPr>
      <p:sp>
        <p:nvSpPr>
          <p:cNvPr id="1415" name="Google Shape;1415;p81"/>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sp>
        <p:nvSpPr>
          <p:cNvPr id="1416" name="Google Shape;1416;p81"/>
          <p:cNvSpPr txBox="1"/>
          <p:nvPr>
            <p:ph idx="2" type="subTitle"/>
          </p:nvPr>
        </p:nvSpPr>
        <p:spPr>
          <a:xfrm>
            <a:off x="9251450" y="1687025"/>
            <a:ext cx="2124300" cy="3549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500"/>
              <a:buFont typeface="Red Hat Display Medium"/>
              <a:buNone/>
              <a:defRPr sz="1500">
                <a:latin typeface="Red Hat Display Medium"/>
                <a:ea typeface="Red Hat Display Medium"/>
                <a:cs typeface="Red Hat Display Medium"/>
                <a:sym typeface="Red Hat Display Medium"/>
              </a:defRPr>
            </a:lvl1pPr>
            <a:lvl2pPr lvl="1">
              <a:spcBef>
                <a:spcPts val="0"/>
              </a:spcBef>
              <a:spcAft>
                <a:spcPts val="0"/>
              </a:spcAft>
              <a:buSzPts val="1900"/>
              <a:buNone/>
              <a:defRPr/>
            </a:lvl2pPr>
            <a:lvl3pPr lvl="2">
              <a:spcBef>
                <a:spcPts val="500"/>
              </a:spcBef>
              <a:spcAft>
                <a:spcPts val="0"/>
              </a:spcAft>
              <a:buSzPts val="1900"/>
              <a:buNone/>
              <a:defRPr/>
            </a:lvl3pPr>
            <a:lvl4pPr lvl="3">
              <a:spcBef>
                <a:spcPts val="500"/>
              </a:spcBef>
              <a:spcAft>
                <a:spcPts val="0"/>
              </a:spcAft>
              <a:buSzPts val="1900"/>
              <a:buNone/>
              <a:defRPr/>
            </a:lvl4pPr>
            <a:lvl5pPr lvl="4">
              <a:spcBef>
                <a:spcPts val="500"/>
              </a:spcBef>
              <a:spcAft>
                <a:spcPts val="0"/>
              </a:spcAft>
              <a:buSzPts val="1900"/>
              <a:buNone/>
              <a:defRPr/>
            </a:lvl5pPr>
            <a:lvl6pPr lvl="5">
              <a:spcBef>
                <a:spcPts val="500"/>
              </a:spcBef>
              <a:spcAft>
                <a:spcPts val="0"/>
              </a:spcAft>
              <a:buSzPts val="1900"/>
              <a:buNone/>
              <a:defRPr/>
            </a:lvl6pPr>
            <a:lvl7pPr lvl="6">
              <a:spcBef>
                <a:spcPts val="500"/>
              </a:spcBef>
              <a:spcAft>
                <a:spcPts val="0"/>
              </a:spcAft>
              <a:buSzPts val="1900"/>
              <a:buNone/>
              <a:defRPr/>
            </a:lvl7pPr>
            <a:lvl8pPr lvl="7">
              <a:spcBef>
                <a:spcPts val="500"/>
              </a:spcBef>
              <a:spcAft>
                <a:spcPts val="0"/>
              </a:spcAft>
              <a:buSzPts val="1900"/>
              <a:buNone/>
              <a:defRPr/>
            </a:lvl8pPr>
            <a:lvl9pPr lvl="8">
              <a:spcBef>
                <a:spcPts val="500"/>
              </a:spcBef>
              <a:spcAft>
                <a:spcPts val="500"/>
              </a:spcAft>
              <a:buSzPts val="1900"/>
              <a:buNone/>
              <a:defRPr/>
            </a:lvl9pPr>
          </a:lstStyle>
          <a:p/>
        </p:txBody>
      </p:sp>
      <p:cxnSp>
        <p:nvCxnSpPr>
          <p:cNvPr id="1417" name="Google Shape;1417;p8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418" name="Google Shape;1418;p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19" name="Google Shape;1419;p8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420" name="Google Shape;1420;p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1" name="Google Shape;1421;p8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422" name="Google Shape;1422;p81"/>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07" name="Google Shape;107;p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08" name="Google Shape;108;p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09" name="Google Shape;109;p9"/>
          <p:cNvSpPr txBox="1"/>
          <p:nvPr>
            <p:ph idx="1" type="subTitle"/>
          </p:nvPr>
        </p:nvSpPr>
        <p:spPr>
          <a:xfrm>
            <a:off x="487880"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0" name="Google Shape;110;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sp>
        <p:nvSpPr>
          <p:cNvPr id="111" name="Google Shape;111;p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2" name="Google Shape;112;p9"/>
          <p:cNvSpPr/>
          <p:nvPr/>
        </p:nvSpPr>
        <p:spPr>
          <a:xfrm>
            <a:off x="9768150" y="6035850"/>
            <a:ext cx="1193100" cy="57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9"/>
          <p:cNvPicPr preferRelativeResize="0"/>
          <p:nvPr/>
        </p:nvPicPr>
        <p:blipFill>
          <a:blip r:embed="rId3">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423" name="Shape 1423"/>
        <p:cNvGrpSpPr/>
        <p:nvPr/>
      </p:nvGrpSpPr>
      <p:grpSpPr>
        <a:xfrm>
          <a:off x="0" y="0"/>
          <a:ext cx="0" cy="0"/>
          <a:chOff x="0" y="0"/>
          <a:chExt cx="0" cy="0"/>
        </a:xfrm>
      </p:grpSpPr>
      <p:sp>
        <p:nvSpPr>
          <p:cNvPr id="1424" name="Google Shape;1424;p8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p:txBody>
      </p:sp>
      <p:cxnSp>
        <p:nvCxnSpPr>
          <p:cNvPr id="1425" name="Google Shape;1425;p8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426" name="Google Shape;1426;p8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1427" name="Google Shape;1427;p8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428" name="Google Shape;1428;p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9" name="Google Shape;1429;p8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430" name="Google Shape;1430;p82"/>
          <p:cNvPicPr preferRelativeResize="0"/>
          <p:nvPr/>
        </p:nvPicPr>
        <p:blipFill>
          <a:blip r:embed="rId4">
            <a:alphaModFix/>
          </a:blip>
          <a:stretch>
            <a:fillRect/>
          </a:stretch>
        </p:blipFill>
        <p:spPr>
          <a:xfrm>
            <a:off x="1128392" y="6271000"/>
            <a:ext cx="851876" cy="3551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431" name="Shape 1431"/>
        <p:cNvGrpSpPr/>
        <p:nvPr/>
      </p:nvGrpSpPr>
      <p:grpSpPr>
        <a:xfrm>
          <a:off x="0" y="0"/>
          <a:ext cx="0" cy="0"/>
          <a:chOff x="0" y="0"/>
          <a:chExt cx="0" cy="0"/>
        </a:xfrm>
      </p:grpSpPr>
      <p:sp>
        <p:nvSpPr>
          <p:cNvPr id="1432" name="Google Shape;1432;p8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1433" name="Google Shape;1433;p83"/>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cxnSp>
        <p:nvCxnSpPr>
          <p:cNvPr id="1434" name="Google Shape;1434;p8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435" name="Google Shape;1435;p83"/>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436" name="Google Shape;1436;p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437" name="Google Shape;1437;p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38" name="Google Shape;1438;p8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439" name="Google Shape;1439;p83"/>
          <p:cNvPicPr preferRelativeResize="0"/>
          <p:nvPr/>
        </p:nvPicPr>
        <p:blipFill>
          <a:blip r:embed="rId4">
            <a:alphaModFix/>
          </a:blip>
          <a:stretch>
            <a:fillRect/>
          </a:stretch>
        </p:blipFill>
        <p:spPr>
          <a:xfrm>
            <a:off x="813675" y="6126399"/>
            <a:ext cx="1357803" cy="56607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440" name="Shape 1440"/>
        <p:cNvGrpSpPr/>
        <p:nvPr/>
      </p:nvGrpSpPr>
      <p:grpSpPr>
        <a:xfrm>
          <a:off x="0" y="0"/>
          <a:ext cx="0" cy="0"/>
          <a:chOff x="0" y="0"/>
          <a:chExt cx="0" cy="0"/>
        </a:xfrm>
      </p:grpSpPr>
      <p:sp>
        <p:nvSpPr>
          <p:cNvPr id="1441" name="Google Shape;1441;p84"/>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1442" name="Google Shape;1442;p84"/>
          <p:cNvCxnSpPr/>
          <p:nvPr/>
        </p:nvCxnSpPr>
        <p:spPr>
          <a:xfrm rot="10800000">
            <a:off x="447767" y="6401700"/>
            <a:ext cx="0" cy="456300"/>
          </a:xfrm>
          <a:prstGeom prst="straightConnector1">
            <a:avLst/>
          </a:prstGeom>
          <a:noFill/>
          <a:ln cap="flat" cmpd="sng" w="9525">
            <a:solidFill>
              <a:schemeClr val="lt1"/>
            </a:solidFill>
            <a:prstDash val="solid"/>
            <a:round/>
            <a:headEnd len="med" w="med" type="none"/>
            <a:tailEnd len="med" w="med" type="none"/>
          </a:ln>
        </p:spPr>
      </p:cxnSp>
      <p:sp>
        <p:nvSpPr>
          <p:cNvPr id="1443" name="Google Shape;1443;p8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444" name="Google Shape;1444;p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5" name="Google Shape;1445;p8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446" name="Shape 1446"/>
        <p:cNvGrpSpPr/>
        <p:nvPr/>
      </p:nvGrpSpPr>
      <p:grpSpPr>
        <a:xfrm>
          <a:off x="0" y="0"/>
          <a:ext cx="0" cy="0"/>
          <a:chOff x="0" y="0"/>
          <a:chExt cx="0" cy="0"/>
        </a:xfrm>
      </p:grpSpPr>
      <p:sp>
        <p:nvSpPr>
          <p:cNvPr id="1447" name="Google Shape;1447;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448" name="Google Shape;1448;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49" name="Google Shape;1449;p8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50" name="Google Shape;1450;p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51" name="Google Shape;1451;p85"/>
          <p:cNvSpPr txBox="1"/>
          <p:nvPr>
            <p:ph idx="2"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52" name="Google Shape;1452;p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453" name="Google Shape;1453;p8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454" name="Google Shape;1454;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pic>
        <p:nvPicPr>
          <p:cNvPr id="1455" name="Google Shape;1455;p85"/>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456" name="Shape 1456"/>
        <p:cNvGrpSpPr/>
        <p:nvPr/>
      </p:nvGrpSpPr>
      <p:grpSpPr>
        <a:xfrm>
          <a:off x="0" y="0"/>
          <a:ext cx="0" cy="0"/>
          <a:chOff x="0" y="0"/>
          <a:chExt cx="0" cy="0"/>
        </a:xfrm>
      </p:grpSpPr>
      <p:sp>
        <p:nvSpPr>
          <p:cNvPr id="1457" name="Google Shape;1457;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458" name="Google Shape;1458;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59" name="Google Shape;1459;p8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60" name="Google Shape;1460;p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61" name="Google Shape;1461;p86"/>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6"/>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63" name="Google Shape;1463;p86"/>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64" name="Google Shape;1464;p8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6"/>
          <p:cNvSpPr txBox="1"/>
          <p:nvPr>
            <p:ph idx="2"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67" name="Google Shape;1467;p86"/>
          <p:cNvSpPr txBox="1"/>
          <p:nvPr>
            <p:ph idx="3" type="subTitle"/>
          </p:nvPr>
        </p:nvSpPr>
        <p:spPr>
          <a:xfrm>
            <a:off x="0" y="2473650"/>
            <a:ext cx="43893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68" name="Google Shape;1468;p86"/>
          <p:cNvSpPr txBox="1"/>
          <p:nvPr>
            <p:ph idx="4"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69" name="Google Shape;1469;p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470" name="Google Shape;1470;p8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471" name="Google Shape;1471;p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72" name="Google Shape;1472;p86"/>
          <p:cNvSpPr txBox="1"/>
          <p:nvPr>
            <p:ph idx="6"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473" name="Google Shape;1473;p86"/>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474" name="Shape 1474"/>
        <p:cNvGrpSpPr/>
        <p:nvPr/>
      </p:nvGrpSpPr>
      <p:grpSpPr>
        <a:xfrm>
          <a:off x="0" y="0"/>
          <a:ext cx="0" cy="0"/>
          <a:chOff x="0" y="0"/>
          <a:chExt cx="0" cy="0"/>
        </a:xfrm>
      </p:grpSpPr>
      <p:cxnSp>
        <p:nvCxnSpPr>
          <p:cNvPr id="1475" name="Google Shape;1475;p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76" name="Google Shape;1476;p8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77" name="Google Shape;1477;p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78" name="Google Shape;1478;p8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7"/>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7"/>
          <p:cNvSpPr/>
          <p:nvPr/>
        </p:nvSpPr>
        <p:spPr>
          <a:xfrm>
            <a:off x="5863800" y="2473650"/>
            <a:ext cx="63285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81" name="Google Shape;1481;p87"/>
          <p:cNvSpPr/>
          <p:nvPr/>
        </p:nvSpPr>
        <p:spPr>
          <a:xfrm>
            <a:off x="0" y="2473650"/>
            <a:ext cx="63285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82" name="Google Shape;1482;p87"/>
          <p:cNvSpPr txBox="1"/>
          <p:nvPr>
            <p:ph idx="1" type="subTitle"/>
          </p:nvPr>
        </p:nvSpPr>
        <p:spPr>
          <a:xfrm>
            <a:off x="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83" name="Google Shape;1483;p8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484" name="Google Shape;1484;p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485" name="Google Shape;1485;p8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486" name="Google Shape;1486;p87"/>
          <p:cNvSpPr txBox="1"/>
          <p:nvPr>
            <p:ph idx="4" type="subTitle"/>
          </p:nvPr>
        </p:nvSpPr>
        <p:spPr>
          <a:xfrm>
            <a:off x="663300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pic>
        <p:nvPicPr>
          <p:cNvPr id="1487" name="Google Shape;1487;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88" name="Google Shape;1488;p87"/>
          <p:cNvSpPr txBox="1"/>
          <p:nvPr>
            <p:ph idx="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489" name="Google Shape;1489;p87"/>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490" name="Shape 1490"/>
        <p:cNvGrpSpPr/>
        <p:nvPr/>
      </p:nvGrpSpPr>
      <p:grpSpPr>
        <a:xfrm>
          <a:off x="0" y="0"/>
          <a:ext cx="0" cy="0"/>
          <a:chOff x="0" y="0"/>
          <a:chExt cx="0" cy="0"/>
        </a:xfrm>
      </p:grpSpPr>
      <p:cxnSp>
        <p:nvCxnSpPr>
          <p:cNvPr id="1491" name="Google Shape;1491;p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92" name="Google Shape;1492;p8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93" name="Google Shape;1493;p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94" name="Google Shape;1494;p88"/>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1495" name="Google Shape;1495;p88"/>
          <p:cNvSpPr txBox="1"/>
          <p:nvPr>
            <p:ph idx="1"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496" name="Google Shape;1496;p88"/>
          <p:cNvSpPr txBox="1"/>
          <p:nvPr>
            <p:ph idx="2"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497" name="Google Shape;1497;p88"/>
          <p:cNvSpPr txBox="1"/>
          <p:nvPr>
            <p:ph idx="3"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498" name="Google Shape;1498;p88"/>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499" name="Google Shape;1499;p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00" name="Google Shape;1500;p88"/>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01" name="Google Shape;1501;p8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02" name="Google Shape;1502;p88"/>
          <p:cNvSpPr txBox="1"/>
          <p:nvPr>
            <p:ph idx="6"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03" name="Google Shape;1503;p88"/>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504" name="Shape 1504"/>
        <p:cNvGrpSpPr/>
        <p:nvPr/>
      </p:nvGrpSpPr>
      <p:grpSpPr>
        <a:xfrm>
          <a:off x="0" y="0"/>
          <a:ext cx="0" cy="0"/>
          <a:chOff x="0" y="0"/>
          <a:chExt cx="0" cy="0"/>
        </a:xfrm>
      </p:grpSpPr>
      <p:sp>
        <p:nvSpPr>
          <p:cNvPr id="1505" name="Google Shape;1505;p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506" name="Google Shape;1506;p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07" name="Google Shape;1507;p8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08" name="Google Shape;1508;p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09" name="Google Shape;1509;p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10" name="Google Shape;1510;p89"/>
          <p:cNvSpPr txBox="1"/>
          <p:nvPr>
            <p:ph idx="2"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11" name="Google Shape;1511;p89"/>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512" name="Shape 1512"/>
        <p:cNvGrpSpPr/>
        <p:nvPr/>
      </p:nvGrpSpPr>
      <p:grpSpPr>
        <a:xfrm>
          <a:off x="0" y="0"/>
          <a:ext cx="0" cy="0"/>
          <a:chOff x="0" y="0"/>
          <a:chExt cx="0" cy="0"/>
        </a:xfrm>
      </p:grpSpPr>
      <p:sp>
        <p:nvSpPr>
          <p:cNvPr id="1513" name="Google Shape;1513;p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14" name="Google Shape;1514;p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515" name="Google Shape;1515;p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16" name="Google Shape;1516;p9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17" name="Google Shape;1517;p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18" name="Google Shape;1518;p90"/>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519" name="Google Shape;1519;p90"/>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520" name="Google Shape;1520;p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21" name="Google Shape;1521;p90"/>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22" name="Google Shape;1522;p90"/>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523" name="Shape 1523"/>
        <p:cNvGrpSpPr/>
        <p:nvPr/>
      </p:nvGrpSpPr>
      <p:grpSpPr>
        <a:xfrm>
          <a:off x="0" y="0"/>
          <a:ext cx="0" cy="0"/>
          <a:chOff x="0" y="0"/>
          <a:chExt cx="0" cy="0"/>
        </a:xfrm>
      </p:grpSpPr>
      <p:cxnSp>
        <p:nvCxnSpPr>
          <p:cNvPr id="1524" name="Google Shape;1524;p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25" name="Google Shape;1525;p9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26" name="Google Shape;1526;p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27" name="Google Shape;1527;p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28" name="Google Shape;1528;p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29" name="Google Shape;1529;p91"/>
          <p:cNvSpPr txBox="1"/>
          <p:nvPr>
            <p:ph idx="2"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530" name="Google Shape;1530;p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31" name="Google Shape;1531;p91"/>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32" name="Google Shape;1532;p91"/>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0"/>
          <p:cNvSpPr/>
          <p:nvPr/>
        </p:nvSpPr>
        <p:spPr>
          <a:xfrm>
            <a:off x="9637800" y="5494425"/>
            <a:ext cx="1253400" cy="1203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rgbClr val="8B5CF6"/>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7" name="Google Shape;117;p1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18" name="Google Shape;118;p1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19" name="Google Shape;119;p10"/>
          <p:cNvSpPr txBox="1"/>
          <p:nvPr>
            <p:ph idx="1" type="subTitle"/>
          </p:nvPr>
        </p:nvSpPr>
        <p:spPr>
          <a:xfrm>
            <a:off x="467725" y="55450"/>
            <a:ext cx="5052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20" name="Google Shape;120;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sp>
        <p:nvSpPr>
          <p:cNvPr id="121" name="Google Shape;121;p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 name="Google Shape;122;p10"/>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533" name="Shape 1533"/>
        <p:cNvGrpSpPr/>
        <p:nvPr/>
      </p:nvGrpSpPr>
      <p:grpSpPr>
        <a:xfrm>
          <a:off x="0" y="0"/>
          <a:ext cx="0" cy="0"/>
          <a:chOff x="0" y="0"/>
          <a:chExt cx="0" cy="0"/>
        </a:xfrm>
      </p:grpSpPr>
      <p:sp>
        <p:nvSpPr>
          <p:cNvPr id="1534" name="Google Shape;1534;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535" name="Google Shape;1535;p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36" name="Google Shape;1536;p9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37" name="Google Shape;1537;p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38" name="Google Shape;1538;p92"/>
          <p:cNvSpPr txBox="1"/>
          <p:nvPr>
            <p:ph idx="2" type="body"/>
          </p:nvPr>
        </p:nvSpPr>
        <p:spPr>
          <a:xfrm>
            <a:off x="2438400" y="16002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539" name="Google Shape;1539;p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40" name="Google Shape;1540;p92"/>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41" name="Google Shape;1541;p92"/>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542" name="Shape 1542"/>
        <p:cNvGrpSpPr/>
        <p:nvPr/>
      </p:nvGrpSpPr>
      <p:grpSpPr>
        <a:xfrm>
          <a:off x="0" y="0"/>
          <a:ext cx="0" cy="0"/>
          <a:chOff x="0" y="0"/>
          <a:chExt cx="0" cy="0"/>
        </a:xfrm>
      </p:grpSpPr>
      <p:cxnSp>
        <p:nvCxnSpPr>
          <p:cNvPr id="1543" name="Google Shape;1543;p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4" name="Google Shape;1544;p9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45" name="Google Shape;1545;p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46" name="Google Shape;1546;p93"/>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547" name="Google Shape;1547;p93"/>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548" name="Google Shape;1548;p9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49" name="Google Shape;1549;p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50" name="Google Shape;1550;p9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51" name="Google Shape;1551;p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52" name="Google Shape;1552;p93"/>
          <p:cNvSpPr txBox="1"/>
          <p:nvPr>
            <p:ph idx="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53" name="Google Shape;1553;p93"/>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1554" name="Shape 1554"/>
        <p:cNvGrpSpPr/>
        <p:nvPr/>
      </p:nvGrpSpPr>
      <p:grpSpPr>
        <a:xfrm>
          <a:off x="0" y="0"/>
          <a:ext cx="0" cy="0"/>
          <a:chOff x="0" y="0"/>
          <a:chExt cx="0" cy="0"/>
        </a:xfrm>
      </p:grpSpPr>
      <p:cxnSp>
        <p:nvCxnSpPr>
          <p:cNvPr id="1555" name="Google Shape;1555;p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56" name="Google Shape;1556;p9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57" name="Google Shape;1557;p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58" name="Google Shape;1558;p94"/>
          <p:cNvSpPr txBox="1"/>
          <p:nvPr>
            <p:ph idx="1"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559" name="Google Shape;1559;p9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60" name="Google Shape;1560;p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61" name="Google Shape;1561;p94"/>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62" name="Google Shape;1562;p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63" name="Google Shape;1563;p94"/>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64" name="Google Shape;1564;p94"/>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565" name="Shape 1565"/>
        <p:cNvGrpSpPr/>
        <p:nvPr/>
      </p:nvGrpSpPr>
      <p:grpSpPr>
        <a:xfrm>
          <a:off x="0" y="0"/>
          <a:ext cx="0" cy="0"/>
          <a:chOff x="0" y="0"/>
          <a:chExt cx="0" cy="0"/>
        </a:xfrm>
      </p:grpSpPr>
      <p:sp>
        <p:nvSpPr>
          <p:cNvPr id="1566" name="Google Shape;1566;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567" name="Google Shape;1567;p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68" name="Google Shape;1568;p9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69" name="Google Shape;1569;p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570" name="Google Shape;1570;p95"/>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571" name="Google Shape;1571;p95"/>
          <p:cNvSpPr txBox="1"/>
          <p:nvPr>
            <p:ph idx="2"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0"/>
              </a:spcBef>
              <a:spcAft>
                <a:spcPts val="0"/>
              </a:spcAft>
              <a:buNone/>
              <a:defRPr sz="1500"/>
            </a:lvl2pPr>
            <a:lvl3pPr lvl="2">
              <a:spcBef>
                <a:spcPts val="0"/>
              </a:spcBef>
              <a:spcAft>
                <a:spcPts val="0"/>
              </a:spcAft>
              <a:buNone/>
              <a:defRPr sz="1500"/>
            </a:lvl3pPr>
            <a:lvl4pPr lvl="3">
              <a:spcBef>
                <a:spcPts val="0"/>
              </a:spcBef>
              <a:spcAft>
                <a:spcPts val="0"/>
              </a:spcAft>
              <a:buNone/>
              <a:defRPr sz="1500"/>
            </a:lvl4pPr>
            <a:lvl5pPr lvl="4">
              <a:spcBef>
                <a:spcPts val="0"/>
              </a:spcBef>
              <a:spcAft>
                <a:spcPts val="0"/>
              </a:spcAft>
              <a:buNone/>
              <a:defRPr sz="1500"/>
            </a:lvl5pPr>
            <a:lvl6pPr lvl="5">
              <a:spcBef>
                <a:spcPts val="0"/>
              </a:spcBef>
              <a:spcAft>
                <a:spcPts val="0"/>
              </a:spcAft>
              <a:buNone/>
              <a:defRPr sz="1500"/>
            </a:lvl6pPr>
            <a:lvl7pPr lvl="6">
              <a:spcBef>
                <a:spcPts val="0"/>
              </a:spcBef>
              <a:spcAft>
                <a:spcPts val="0"/>
              </a:spcAft>
              <a:buNone/>
              <a:defRPr sz="1500"/>
            </a:lvl7pPr>
            <a:lvl8pPr lvl="7">
              <a:spcBef>
                <a:spcPts val="0"/>
              </a:spcBef>
              <a:spcAft>
                <a:spcPts val="0"/>
              </a:spcAft>
              <a:buNone/>
              <a:defRPr sz="1500"/>
            </a:lvl8pPr>
            <a:lvl9pPr lvl="8">
              <a:spcBef>
                <a:spcPts val="0"/>
              </a:spcBef>
              <a:spcAft>
                <a:spcPts val="0"/>
              </a:spcAft>
              <a:buNone/>
              <a:defRPr sz="1500"/>
            </a:lvl9pPr>
          </a:lstStyle>
          <a:p/>
        </p:txBody>
      </p:sp>
      <p:sp>
        <p:nvSpPr>
          <p:cNvPr id="1572" name="Google Shape;1572;p95"/>
          <p:cNvSpPr txBox="1"/>
          <p:nvPr>
            <p:ph idx="3"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5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573" name="Google Shape;1573;p95"/>
          <p:cNvSpPr txBox="1"/>
          <p:nvPr>
            <p:ph idx="4"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0"/>
              </a:spcBef>
              <a:spcAft>
                <a:spcPts val="0"/>
              </a:spcAft>
              <a:buNone/>
              <a:defRPr sz="1500"/>
            </a:lvl2pPr>
            <a:lvl3pPr lvl="2" algn="ctr">
              <a:spcBef>
                <a:spcPts val="0"/>
              </a:spcBef>
              <a:spcAft>
                <a:spcPts val="0"/>
              </a:spcAft>
              <a:buNone/>
              <a:defRPr sz="1500"/>
            </a:lvl3pPr>
            <a:lvl4pPr lvl="3" algn="ctr">
              <a:spcBef>
                <a:spcPts val="0"/>
              </a:spcBef>
              <a:spcAft>
                <a:spcPts val="0"/>
              </a:spcAft>
              <a:buNone/>
              <a:defRPr sz="1500"/>
            </a:lvl4pPr>
            <a:lvl5pPr lvl="4" algn="ctr">
              <a:spcBef>
                <a:spcPts val="0"/>
              </a:spcBef>
              <a:spcAft>
                <a:spcPts val="0"/>
              </a:spcAft>
              <a:buNone/>
              <a:defRPr sz="1500"/>
            </a:lvl5pPr>
            <a:lvl6pPr lvl="5" algn="ctr">
              <a:spcBef>
                <a:spcPts val="0"/>
              </a:spcBef>
              <a:spcAft>
                <a:spcPts val="0"/>
              </a:spcAft>
              <a:buNone/>
              <a:defRPr sz="1500"/>
            </a:lvl6pPr>
            <a:lvl7pPr lvl="6" algn="ctr">
              <a:spcBef>
                <a:spcPts val="0"/>
              </a:spcBef>
              <a:spcAft>
                <a:spcPts val="0"/>
              </a:spcAft>
              <a:buNone/>
              <a:defRPr sz="1500"/>
            </a:lvl7pPr>
            <a:lvl8pPr lvl="7" algn="ctr">
              <a:spcBef>
                <a:spcPts val="0"/>
              </a:spcBef>
              <a:spcAft>
                <a:spcPts val="0"/>
              </a:spcAft>
              <a:buNone/>
              <a:defRPr sz="1500"/>
            </a:lvl8pPr>
            <a:lvl9pPr lvl="8" algn="ctr">
              <a:spcBef>
                <a:spcPts val="0"/>
              </a:spcBef>
              <a:spcAft>
                <a:spcPts val="0"/>
              </a:spcAft>
              <a:buNone/>
              <a:defRPr sz="1500"/>
            </a:lvl9pPr>
          </a:lstStyle>
          <a:p/>
        </p:txBody>
      </p:sp>
      <p:pic>
        <p:nvPicPr>
          <p:cNvPr id="1574" name="Google Shape;1574;p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75" name="Google Shape;1575;p95"/>
          <p:cNvSpPr txBox="1"/>
          <p:nvPr>
            <p:ph idx="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76" name="Google Shape;1576;p95"/>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577" name="Shape 1577"/>
        <p:cNvGrpSpPr/>
        <p:nvPr/>
      </p:nvGrpSpPr>
      <p:grpSpPr>
        <a:xfrm>
          <a:off x="0" y="0"/>
          <a:ext cx="0" cy="0"/>
          <a:chOff x="0" y="0"/>
          <a:chExt cx="0" cy="0"/>
        </a:xfrm>
      </p:grpSpPr>
      <p:cxnSp>
        <p:nvCxnSpPr>
          <p:cNvPr id="1578" name="Google Shape;1578;p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79" name="Google Shape;1579;p9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80" name="Google Shape;1580;p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81" name="Google Shape;1581;p96"/>
          <p:cNvSpPr txBox="1"/>
          <p:nvPr>
            <p:ph idx="1"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582" name="Google Shape;1582;p96"/>
          <p:cNvSpPr txBox="1"/>
          <p:nvPr>
            <p:ph idx="2"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583" name="Google Shape;1583;p96"/>
          <p:cNvSpPr txBox="1"/>
          <p:nvPr>
            <p:ph idx="3"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1584" name="Google Shape;1584;p96"/>
          <p:cNvSpPr txBox="1"/>
          <p:nvPr>
            <p:ph idx="4"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1585" name="Google Shape;1585;p96"/>
          <p:cNvSpPr txBox="1"/>
          <p:nvPr>
            <p:ph idx="5"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586" name="Google Shape;1586;p96"/>
          <p:cNvSpPr txBox="1"/>
          <p:nvPr>
            <p:ph idx="6"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1587" name="Google Shape;1587;p96"/>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88" name="Google Shape;1588;p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89" name="Google Shape;1589;p96"/>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90" name="Google Shape;1590;p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1" name="Google Shape;1591;p96"/>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92" name="Google Shape;1592;p96"/>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593" name="Shape 1593"/>
        <p:cNvGrpSpPr/>
        <p:nvPr/>
      </p:nvGrpSpPr>
      <p:grpSpPr>
        <a:xfrm>
          <a:off x="0" y="0"/>
          <a:ext cx="0" cy="0"/>
          <a:chOff x="0" y="0"/>
          <a:chExt cx="0" cy="0"/>
        </a:xfrm>
      </p:grpSpPr>
      <p:sp>
        <p:nvSpPr>
          <p:cNvPr id="1594" name="Google Shape;1594;p97"/>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595" name="Google Shape;1595;p97"/>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596" name="Google Shape;1596;p97"/>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1597" name="Google Shape;1597;p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8" name="Google Shape;1598;p9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99" name="Google Shape;1599;p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600" name="Google Shape;1600;p97"/>
          <p:cNvCxnSpPr/>
          <p:nvPr/>
        </p:nvCxnSpPr>
        <p:spPr>
          <a:xfrm>
            <a:off x="4306145" y="2661025"/>
            <a:ext cx="0" cy="2556900"/>
          </a:xfrm>
          <a:prstGeom prst="straightConnector1">
            <a:avLst/>
          </a:prstGeom>
          <a:noFill/>
          <a:ln cap="flat" cmpd="sng" w="9525">
            <a:solidFill>
              <a:schemeClr val="dk2"/>
            </a:solidFill>
            <a:prstDash val="dot"/>
            <a:round/>
            <a:headEnd len="med" w="med" type="none"/>
            <a:tailEnd len="med" w="med" type="none"/>
          </a:ln>
        </p:spPr>
      </p:cxnSp>
      <p:cxnSp>
        <p:nvCxnSpPr>
          <p:cNvPr id="1601" name="Google Shape;1601;p97"/>
          <p:cNvCxnSpPr/>
          <p:nvPr/>
        </p:nvCxnSpPr>
        <p:spPr>
          <a:xfrm>
            <a:off x="7885845" y="2661025"/>
            <a:ext cx="0" cy="2556900"/>
          </a:xfrm>
          <a:prstGeom prst="straightConnector1">
            <a:avLst/>
          </a:prstGeom>
          <a:noFill/>
          <a:ln cap="flat" cmpd="sng" w="9525">
            <a:solidFill>
              <a:schemeClr val="dk2"/>
            </a:solidFill>
            <a:prstDash val="dot"/>
            <a:round/>
            <a:headEnd len="med" w="med" type="none"/>
            <a:tailEnd len="med" w="med" type="none"/>
          </a:ln>
        </p:spPr>
      </p:cxnSp>
      <p:sp>
        <p:nvSpPr>
          <p:cNvPr id="1602" name="Google Shape;1602;p97"/>
          <p:cNvSpPr txBox="1"/>
          <p:nvPr>
            <p:ph idx="4"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03" name="Google Shape;1603;p97"/>
          <p:cNvSpPr txBox="1"/>
          <p:nvPr>
            <p:ph idx="5"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604" name="Google Shape;1604;p97"/>
          <p:cNvSpPr txBox="1"/>
          <p:nvPr>
            <p:ph idx="6"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05" name="Google Shape;1605;p97"/>
          <p:cNvSpPr txBox="1"/>
          <p:nvPr>
            <p:ph idx="7"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606" name="Google Shape;1606;p97"/>
          <p:cNvSpPr txBox="1"/>
          <p:nvPr>
            <p:ph idx="8"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07" name="Google Shape;1607;p97"/>
          <p:cNvSpPr txBox="1"/>
          <p:nvPr>
            <p:ph idx="9"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608" name="Google Shape;1608;p9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09" name="Google Shape;1609;p9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10" name="Google Shape;1610;p9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11" name="Google Shape;1611;p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2" name="Google Shape;1612;p97"/>
          <p:cNvSpPr txBox="1"/>
          <p:nvPr>
            <p:ph idx="1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13" name="Google Shape;1613;p97"/>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614" name="Shape 1614"/>
        <p:cNvGrpSpPr/>
        <p:nvPr/>
      </p:nvGrpSpPr>
      <p:grpSpPr>
        <a:xfrm>
          <a:off x="0" y="0"/>
          <a:ext cx="0" cy="0"/>
          <a:chOff x="0" y="0"/>
          <a:chExt cx="0" cy="0"/>
        </a:xfrm>
      </p:grpSpPr>
      <p:sp>
        <p:nvSpPr>
          <p:cNvPr id="1615" name="Google Shape;1615;p98"/>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1616" name="Google Shape;1616;p98"/>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1617" name="Google Shape;1617;p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8" name="Google Shape;1618;p9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19" name="Google Shape;1619;p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20" name="Google Shape;1620;p98"/>
          <p:cNvSpPr txBox="1"/>
          <p:nvPr>
            <p:ph idx="3"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621" name="Google Shape;1621;p98"/>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1622" name="Google Shape;1622;p98"/>
          <p:cNvSpPr txBox="1"/>
          <p:nvPr>
            <p:ph idx="4"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23" name="Google Shape;1623;p98"/>
          <p:cNvSpPr txBox="1"/>
          <p:nvPr>
            <p:ph idx="5"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24" name="Google Shape;1624;p98"/>
          <p:cNvSpPr txBox="1"/>
          <p:nvPr>
            <p:ph idx="6"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25" name="Google Shape;1625;p98"/>
          <p:cNvSpPr txBox="1"/>
          <p:nvPr>
            <p:ph idx="7"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26" name="Google Shape;1626;p9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27" name="Google Shape;1627;p9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28" name="Google Shape;1628;p9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29" name="Google Shape;1629;p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0" name="Google Shape;1630;p98"/>
          <p:cNvSpPr txBox="1"/>
          <p:nvPr>
            <p:ph idx="1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31" name="Google Shape;1631;p98"/>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632" name="Shape 1632"/>
        <p:cNvGrpSpPr/>
        <p:nvPr/>
      </p:nvGrpSpPr>
      <p:grpSpPr>
        <a:xfrm>
          <a:off x="0" y="0"/>
          <a:ext cx="0" cy="0"/>
          <a:chOff x="0" y="0"/>
          <a:chExt cx="0" cy="0"/>
        </a:xfrm>
      </p:grpSpPr>
      <p:cxnSp>
        <p:nvCxnSpPr>
          <p:cNvPr id="1633" name="Google Shape;1633;p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4" name="Google Shape;1634;p9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35" name="Google Shape;1635;p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636" name="Google Shape;1636;p99"/>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1637" name="Google Shape;1637;p99"/>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638" name="Google Shape;1638;p99"/>
          <p:cNvSpPr txBox="1"/>
          <p:nvPr>
            <p:ph idx="2"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39" name="Google Shape;1639;p99"/>
          <p:cNvSpPr txBox="1"/>
          <p:nvPr>
            <p:ph idx="3"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40" name="Google Shape;1640;p99"/>
          <p:cNvSpPr txBox="1"/>
          <p:nvPr>
            <p:ph idx="4"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41" name="Google Shape;1641;p99"/>
          <p:cNvSpPr txBox="1"/>
          <p:nvPr>
            <p:ph idx="5"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42" name="Google Shape;1642;p99"/>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43" name="Google Shape;1643;p9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44" name="Google Shape;1644;p99"/>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45" name="Google Shape;1645;p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6" name="Google Shape;1646;p99"/>
          <p:cNvSpPr txBox="1"/>
          <p:nvPr>
            <p:ph idx="8"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47" name="Google Shape;1647;p99"/>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648" name="Shape 1648"/>
        <p:cNvGrpSpPr/>
        <p:nvPr/>
      </p:nvGrpSpPr>
      <p:grpSpPr>
        <a:xfrm>
          <a:off x="0" y="0"/>
          <a:ext cx="0" cy="0"/>
          <a:chOff x="0" y="0"/>
          <a:chExt cx="0" cy="0"/>
        </a:xfrm>
      </p:grpSpPr>
      <p:cxnSp>
        <p:nvCxnSpPr>
          <p:cNvPr id="1649" name="Google Shape;1649;p1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0" name="Google Shape;1650;p10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51" name="Google Shape;1651;p1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52" name="Google Shape;1652;p100"/>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653" name="Google Shape;1653;p100"/>
          <p:cNvSpPr txBox="1"/>
          <p:nvPr>
            <p:ph idx="2" type="subTitle"/>
          </p:nvPr>
        </p:nvSpPr>
        <p:spPr>
          <a:xfrm>
            <a:off x="9078238"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4" name="Google Shape;1654;p100"/>
          <p:cNvSpPr txBox="1"/>
          <p:nvPr>
            <p:ph idx="3" type="subTitle"/>
          </p:nvPr>
        </p:nvSpPr>
        <p:spPr>
          <a:xfrm>
            <a:off x="10284513"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5" name="Google Shape;1655;p100"/>
          <p:cNvSpPr txBox="1"/>
          <p:nvPr>
            <p:ph idx="4" type="subTitle"/>
          </p:nvPr>
        </p:nvSpPr>
        <p:spPr>
          <a:xfrm>
            <a:off x="9078238"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6" name="Google Shape;1656;p100"/>
          <p:cNvSpPr txBox="1"/>
          <p:nvPr>
            <p:ph idx="5" type="subTitle"/>
          </p:nvPr>
        </p:nvSpPr>
        <p:spPr>
          <a:xfrm>
            <a:off x="10284513"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7" name="Google Shape;1657;p100"/>
          <p:cNvSpPr txBox="1"/>
          <p:nvPr>
            <p:ph idx="6" type="subTitle"/>
          </p:nvPr>
        </p:nvSpPr>
        <p:spPr>
          <a:xfrm>
            <a:off x="9078238"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8" name="Google Shape;1658;p100"/>
          <p:cNvSpPr txBox="1"/>
          <p:nvPr>
            <p:ph idx="7" type="subTitle"/>
          </p:nvPr>
        </p:nvSpPr>
        <p:spPr>
          <a:xfrm>
            <a:off x="10284513"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9" name="Google Shape;1659;p10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60" name="Google Shape;1660;p10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61" name="Google Shape;1661;p10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62" name="Google Shape;1662;p1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3" name="Google Shape;1663;p100"/>
          <p:cNvSpPr txBox="1"/>
          <p:nvPr>
            <p:ph idx="1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64" name="Google Shape;1664;p100"/>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665" name="Shape 1665"/>
        <p:cNvGrpSpPr/>
        <p:nvPr/>
      </p:nvGrpSpPr>
      <p:grpSpPr>
        <a:xfrm>
          <a:off x="0" y="0"/>
          <a:ext cx="0" cy="0"/>
          <a:chOff x="0" y="0"/>
          <a:chExt cx="0" cy="0"/>
        </a:xfrm>
      </p:grpSpPr>
      <p:cxnSp>
        <p:nvCxnSpPr>
          <p:cNvPr id="1666" name="Google Shape;1666;p1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7" name="Google Shape;1667;p10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68" name="Google Shape;1668;p1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69" name="Google Shape;1669;p101"/>
          <p:cNvSpPr txBox="1"/>
          <p:nvPr>
            <p:ph idx="1"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670" name="Google Shape;1670;p101"/>
          <p:cNvSpPr txBox="1"/>
          <p:nvPr>
            <p:ph idx="2"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671" name="Google Shape;1671;p101"/>
          <p:cNvSpPr txBox="1"/>
          <p:nvPr>
            <p:ph idx="3"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672" name="Google Shape;1672;p101"/>
          <p:cNvSpPr txBox="1"/>
          <p:nvPr>
            <p:ph idx="4"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673" name="Google Shape;1673;p101"/>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01"/>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01"/>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01"/>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1"/>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1"/>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01"/>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1"/>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1"/>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1"/>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01"/>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1"/>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1"/>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1"/>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01"/>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1"/>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1"/>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1"/>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1"/>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1"/>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93" name="Google Shape;1693;p101"/>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1"/>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1"/>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1"/>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1"/>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1"/>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1"/>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1"/>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1"/>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1"/>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03" name="Google Shape;1703;p101"/>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1"/>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1"/>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1"/>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1"/>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01"/>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01"/>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1"/>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1"/>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1"/>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13" name="Google Shape;1713;p101"/>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1"/>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1"/>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1"/>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1"/>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01"/>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01"/>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1"/>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1"/>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1"/>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23" name="Google Shape;1723;p101"/>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1"/>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1"/>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1"/>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1"/>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1"/>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1"/>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1"/>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1"/>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1"/>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33" name="Google Shape;1733;p101"/>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1"/>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1"/>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1"/>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1"/>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1"/>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1"/>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1"/>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1"/>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1"/>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43" name="Google Shape;1743;p101"/>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1"/>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1"/>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1"/>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1"/>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1"/>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1"/>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1"/>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1"/>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1"/>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53" name="Google Shape;1753;p101"/>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1"/>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1"/>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1"/>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1"/>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1"/>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1"/>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1"/>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1"/>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1"/>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63" name="Google Shape;1763;p101"/>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1"/>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1"/>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1"/>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1"/>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1"/>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1"/>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1"/>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1"/>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1"/>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73" name="Google Shape;1773;p101"/>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1"/>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1"/>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1"/>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1"/>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1"/>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1"/>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1"/>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1"/>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1"/>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83" name="Google Shape;1783;p101"/>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1"/>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1"/>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1"/>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1"/>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1"/>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1"/>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1"/>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1"/>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1"/>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93" name="Google Shape;1793;p101"/>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01"/>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1"/>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1"/>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1"/>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1"/>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1"/>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1"/>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1"/>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1"/>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03" name="Google Shape;1803;p101"/>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1"/>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1"/>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1"/>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1"/>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1"/>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01"/>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1"/>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1"/>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1"/>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13" name="Google Shape;1813;p101"/>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1"/>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1"/>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1"/>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1"/>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1"/>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01"/>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1"/>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1"/>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1"/>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23" name="Google Shape;1823;p101"/>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01"/>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1"/>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1"/>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1"/>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1"/>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01"/>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01"/>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1"/>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1"/>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33" name="Google Shape;1833;p101"/>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01"/>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1"/>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1"/>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1"/>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1"/>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1"/>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1"/>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1"/>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01"/>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43" name="Google Shape;1843;p101"/>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01"/>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1"/>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1"/>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1"/>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1"/>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01"/>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1"/>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1"/>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1"/>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53" name="Google Shape;1853;p101"/>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1"/>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1"/>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1"/>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01"/>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1"/>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1"/>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1"/>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1"/>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1"/>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63" name="Google Shape;1863;p101"/>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01"/>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1"/>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1"/>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1"/>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1"/>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1"/>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1"/>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1"/>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1"/>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73" name="Google Shape;1873;p10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74" name="Google Shape;1874;p1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75" name="Google Shape;1875;p10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76" name="Google Shape;1876;p1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77" name="Google Shape;1877;p101"/>
          <p:cNvSpPr txBox="1"/>
          <p:nvPr>
            <p:ph idx="7"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878" name="Google Shape;1878;p101"/>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theme" Target="../theme/theme3.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7.xml"/><Relationship Id="rId42" Type="http://schemas.openxmlformats.org/officeDocument/2006/relationships/slideLayout" Target="../slideLayouts/slideLayout109.xml"/><Relationship Id="rId41" Type="http://schemas.openxmlformats.org/officeDocument/2006/relationships/slideLayout" Target="../slideLayouts/slideLayout108.xml"/><Relationship Id="rId44" Type="http://schemas.openxmlformats.org/officeDocument/2006/relationships/slideLayout" Target="../slideLayouts/slideLayout111.xml"/><Relationship Id="rId43" Type="http://schemas.openxmlformats.org/officeDocument/2006/relationships/slideLayout" Target="../slideLayouts/slideLayout110.xml"/><Relationship Id="rId46" Type="http://schemas.openxmlformats.org/officeDocument/2006/relationships/slideLayout" Target="../slideLayouts/slideLayout113.xml"/><Relationship Id="rId45" Type="http://schemas.openxmlformats.org/officeDocument/2006/relationships/slideLayout" Target="../slideLayouts/slideLayout112.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48" Type="http://schemas.openxmlformats.org/officeDocument/2006/relationships/slideLayout" Target="../slideLayouts/slideLayout115.xml"/><Relationship Id="rId47" Type="http://schemas.openxmlformats.org/officeDocument/2006/relationships/slideLayout" Target="../slideLayouts/slideLayout114.xml"/><Relationship Id="rId49" Type="http://schemas.openxmlformats.org/officeDocument/2006/relationships/slideLayout" Target="../slideLayouts/slideLayout11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33" Type="http://schemas.openxmlformats.org/officeDocument/2006/relationships/slideLayout" Target="../slideLayouts/slideLayout100.xml"/><Relationship Id="rId32" Type="http://schemas.openxmlformats.org/officeDocument/2006/relationships/slideLayout" Target="../slideLayouts/slideLayout99.xml"/><Relationship Id="rId35" Type="http://schemas.openxmlformats.org/officeDocument/2006/relationships/slideLayout" Target="../slideLayouts/slideLayout102.xml"/><Relationship Id="rId34" Type="http://schemas.openxmlformats.org/officeDocument/2006/relationships/slideLayout" Target="../slideLayouts/slideLayout101.xml"/><Relationship Id="rId37" Type="http://schemas.openxmlformats.org/officeDocument/2006/relationships/slideLayout" Target="../slideLayouts/slideLayout104.xml"/><Relationship Id="rId36" Type="http://schemas.openxmlformats.org/officeDocument/2006/relationships/slideLayout" Target="../slideLayouts/slideLayout103.xml"/><Relationship Id="rId39" Type="http://schemas.openxmlformats.org/officeDocument/2006/relationships/slideLayout" Target="../slideLayouts/slideLayout106.xml"/><Relationship Id="rId38" Type="http://schemas.openxmlformats.org/officeDocument/2006/relationships/slideLayout" Target="../slideLayouts/slideLayout105.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29" Type="http://schemas.openxmlformats.org/officeDocument/2006/relationships/slideLayout" Target="../slideLayouts/slideLayout96.xml"/><Relationship Id="rId51" Type="http://schemas.openxmlformats.org/officeDocument/2006/relationships/slideLayout" Target="../slideLayouts/slideLayout118.xml"/><Relationship Id="rId50" Type="http://schemas.openxmlformats.org/officeDocument/2006/relationships/slideLayout" Target="../slideLayouts/slideLayout117.xml"/><Relationship Id="rId53" Type="http://schemas.openxmlformats.org/officeDocument/2006/relationships/slideLayout" Target="../slideLayouts/slideLayout120.xml"/><Relationship Id="rId52" Type="http://schemas.openxmlformats.org/officeDocument/2006/relationships/slideLayout" Target="../slideLayouts/slideLayout119.xml"/><Relationship Id="rId11" Type="http://schemas.openxmlformats.org/officeDocument/2006/relationships/slideLayout" Target="../slideLayouts/slideLayout78.xml"/><Relationship Id="rId55" Type="http://schemas.openxmlformats.org/officeDocument/2006/relationships/slideLayout" Target="../slideLayouts/slideLayout122.xml"/><Relationship Id="rId10" Type="http://schemas.openxmlformats.org/officeDocument/2006/relationships/slideLayout" Target="../slideLayouts/slideLayout77.xml"/><Relationship Id="rId54" Type="http://schemas.openxmlformats.org/officeDocument/2006/relationships/slideLayout" Target="../slideLayouts/slideLayout121.xml"/><Relationship Id="rId13" Type="http://schemas.openxmlformats.org/officeDocument/2006/relationships/slideLayout" Target="../slideLayouts/slideLayout80.xml"/><Relationship Id="rId57" Type="http://schemas.openxmlformats.org/officeDocument/2006/relationships/theme" Target="../theme/theme1.xml"/><Relationship Id="rId12" Type="http://schemas.openxmlformats.org/officeDocument/2006/relationships/slideLayout" Target="../slideLayouts/slideLayout79.xml"/><Relationship Id="rId56" Type="http://schemas.openxmlformats.org/officeDocument/2006/relationships/slideLayout" Target="../slideLayouts/slideLayout123.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8" name="Google Shape;8;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latin typeface="Red Hat Display"/>
                <a:ea typeface="Red Hat Display"/>
                <a:cs typeface="Red Hat Display"/>
                <a:sym typeface="Red Hat Display"/>
              </a:defRPr>
            </a:lvl1pPr>
            <a:lvl2pPr lvl="1" algn="r">
              <a:buNone/>
              <a:defRPr sz="1300">
                <a:latin typeface="Red Hat Display"/>
                <a:ea typeface="Red Hat Display"/>
                <a:cs typeface="Red Hat Display"/>
                <a:sym typeface="Red Hat Display"/>
              </a:defRPr>
            </a:lvl2pPr>
            <a:lvl3pPr lvl="2" algn="r">
              <a:buNone/>
              <a:defRPr sz="1300">
                <a:latin typeface="Red Hat Display"/>
                <a:ea typeface="Red Hat Display"/>
                <a:cs typeface="Red Hat Display"/>
                <a:sym typeface="Red Hat Display"/>
              </a:defRPr>
            </a:lvl3pPr>
            <a:lvl4pPr lvl="3" algn="r">
              <a:buNone/>
              <a:defRPr sz="1300">
                <a:latin typeface="Red Hat Display"/>
                <a:ea typeface="Red Hat Display"/>
                <a:cs typeface="Red Hat Display"/>
                <a:sym typeface="Red Hat Display"/>
              </a:defRPr>
            </a:lvl4pPr>
            <a:lvl5pPr lvl="4" algn="r">
              <a:buNone/>
              <a:defRPr sz="1300">
                <a:latin typeface="Red Hat Display"/>
                <a:ea typeface="Red Hat Display"/>
                <a:cs typeface="Red Hat Display"/>
                <a:sym typeface="Red Hat Display"/>
              </a:defRPr>
            </a:lvl5pPr>
            <a:lvl6pPr lvl="5" algn="r">
              <a:buNone/>
              <a:defRPr sz="1300">
                <a:latin typeface="Red Hat Display"/>
                <a:ea typeface="Red Hat Display"/>
                <a:cs typeface="Red Hat Display"/>
                <a:sym typeface="Red Hat Display"/>
              </a:defRPr>
            </a:lvl6pPr>
            <a:lvl7pPr lvl="6" algn="r">
              <a:buNone/>
              <a:defRPr sz="1300">
                <a:latin typeface="Red Hat Display"/>
                <a:ea typeface="Red Hat Display"/>
                <a:cs typeface="Red Hat Display"/>
                <a:sym typeface="Red Hat Display"/>
              </a:defRPr>
            </a:lvl7pPr>
            <a:lvl8pPr lvl="7" algn="r">
              <a:buNone/>
              <a:defRPr sz="1300">
                <a:latin typeface="Red Hat Display"/>
                <a:ea typeface="Red Hat Display"/>
                <a:cs typeface="Red Hat Display"/>
                <a:sym typeface="Red Hat Display"/>
              </a:defRPr>
            </a:lvl8pPr>
            <a:lvl9pPr lvl="8" algn="r">
              <a:buNone/>
              <a:defRPr sz="1300">
                <a:latin typeface="Red Hat Display"/>
                <a:ea typeface="Red Hat Display"/>
                <a:cs typeface="Red Hat Display"/>
                <a:sym typeface="Red Hat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5" name="Shape 1285"/>
        <p:cNvGrpSpPr/>
        <p:nvPr/>
      </p:nvGrpSpPr>
      <p:grpSpPr>
        <a:xfrm>
          <a:off x="0" y="0"/>
          <a:ext cx="0" cy="0"/>
          <a:chOff x="0" y="0"/>
          <a:chExt cx="0" cy="0"/>
        </a:xfrm>
      </p:grpSpPr>
      <p:sp>
        <p:nvSpPr>
          <p:cNvPr id="1286" name="Google Shape;1286;p69"/>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1287" name="Google Shape;1287;p6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a:lnSpc>
                <a:spcPct val="140000"/>
              </a:lnSpc>
              <a:spcBef>
                <a:spcPts val="0"/>
              </a:spcBef>
              <a:spcAft>
                <a:spcPts val="0"/>
              </a:spcAft>
              <a:buClr>
                <a:schemeClr val="accent1"/>
              </a:buClr>
              <a:buSzPts val="1900"/>
              <a:buFont typeface="Red Hat Display"/>
              <a:buChar char="▸"/>
              <a:defRPr sz="1900">
                <a:latin typeface="Red Hat Display"/>
                <a:ea typeface="Red Hat Display"/>
                <a:cs typeface="Red Hat Display"/>
                <a:sym typeface="Red Hat Display"/>
              </a:defRPr>
            </a:lvl1pPr>
            <a:lvl2pPr indent="-349250" lvl="1" marL="914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2pPr>
            <a:lvl3pPr indent="-349250" lvl="2" marL="1371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3pPr>
            <a:lvl4pPr indent="-349250" lvl="3" marL="18288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4pPr>
            <a:lvl5pPr indent="-349250" lvl="4" marL="22860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5pPr>
            <a:lvl6pPr indent="-349250" lvl="5" marL="27432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6pPr>
            <a:lvl7pPr indent="-349250" lvl="6" marL="3200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7pPr>
            <a:lvl8pPr indent="-349250" lvl="7" marL="3657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8pPr>
            <a:lvl9pPr indent="-349250" lvl="8" marL="4114800">
              <a:lnSpc>
                <a:spcPct val="140000"/>
              </a:lnSpc>
              <a:spcBef>
                <a:spcPts val="500"/>
              </a:spcBef>
              <a:spcAft>
                <a:spcPts val="500"/>
              </a:spcAft>
              <a:buSzPts val="1900"/>
              <a:buFont typeface="Red Hat Display"/>
              <a:buChar char="･"/>
              <a:defRPr sz="1900">
                <a:latin typeface="Red Hat Display"/>
                <a:ea typeface="Red Hat Display"/>
                <a:cs typeface="Red Hat Display"/>
                <a:sym typeface="Red Hat Display"/>
              </a:defRPr>
            </a:lvl9pPr>
          </a:lstStyle>
          <a:p/>
        </p:txBody>
      </p:sp>
      <p:sp>
        <p:nvSpPr>
          <p:cNvPr id="1288" name="Google Shape;1288;p6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latin typeface="Red Hat Display"/>
                <a:ea typeface="Red Hat Display"/>
                <a:cs typeface="Red Hat Display"/>
                <a:sym typeface="Red Hat Display"/>
              </a:defRPr>
            </a:lvl1pPr>
            <a:lvl2pPr lvl="1" algn="r">
              <a:buNone/>
              <a:defRPr sz="1300">
                <a:latin typeface="Red Hat Display"/>
                <a:ea typeface="Red Hat Display"/>
                <a:cs typeface="Red Hat Display"/>
                <a:sym typeface="Red Hat Display"/>
              </a:defRPr>
            </a:lvl2pPr>
            <a:lvl3pPr lvl="2" algn="r">
              <a:buNone/>
              <a:defRPr sz="1300">
                <a:latin typeface="Red Hat Display"/>
                <a:ea typeface="Red Hat Display"/>
                <a:cs typeface="Red Hat Display"/>
                <a:sym typeface="Red Hat Display"/>
              </a:defRPr>
            </a:lvl3pPr>
            <a:lvl4pPr lvl="3" algn="r">
              <a:buNone/>
              <a:defRPr sz="1300">
                <a:latin typeface="Red Hat Display"/>
                <a:ea typeface="Red Hat Display"/>
                <a:cs typeface="Red Hat Display"/>
                <a:sym typeface="Red Hat Display"/>
              </a:defRPr>
            </a:lvl4pPr>
            <a:lvl5pPr lvl="4" algn="r">
              <a:buNone/>
              <a:defRPr sz="1300">
                <a:latin typeface="Red Hat Display"/>
                <a:ea typeface="Red Hat Display"/>
                <a:cs typeface="Red Hat Display"/>
                <a:sym typeface="Red Hat Display"/>
              </a:defRPr>
            </a:lvl5pPr>
            <a:lvl6pPr lvl="5" algn="r">
              <a:buNone/>
              <a:defRPr sz="1300">
                <a:latin typeface="Red Hat Display"/>
                <a:ea typeface="Red Hat Display"/>
                <a:cs typeface="Red Hat Display"/>
                <a:sym typeface="Red Hat Display"/>
              </a:defRPr>
            </a:lvl6pPr>
            <a:lvl7pPr lvl="6" algn="r">
              <a:buNone/>
              <a:defRPr sz="1300">
                <a:latin typeface="Red Hat Display"/>
                <a:ea typeface="Red Hat Display"/>
                <a:cs typeface="Red Hat Display"/>
                <a:sym typeface="Red Hat Display"/>
              </a:defRPr>
            </a:lvl7pPr>
            <a:lvl8pPr lvl="7" algn="r">
              <a:buNone/>
              <a:defRPr sz="1300">
                <a:latin typeface="Red Hat Display"/>
                <a:ea typeface="Red Hat Display"/>
                <a:cs typeface="Red Hat Display"/>
                <a:sym typeface="Red Hat Display"/>
              </a:defRPr>
            </a:lvl8pPr>
            <a:lvl9pPr lvl="8" algn="r">
              <a:buNone/>
              <a:defRPr sz="1300">
                <a:latin typeface="Red Hat Display"/>
                <a:ea typeface="Red Hat Display"/>
                <a:cs typeface="Red Hat Display"/>
                <a:sym typeface="Red Hat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9.png"/><Relationship Id="rId4" Type="http://schemas.openxmlformats.org/officeDocument/2006/relationships/image" Target="../media/image69.png"/><Relationship Id="rId9"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72.png"/><Relationship Id="rId8"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96.png"/><Relationship Id="rId4" Type="http://schemas.openxmlformats.org/officeDocument/2006/relationships/image" Target="../media/image92.png"/><Relationship Id="rId5" Type="http://schemas.openxmlformats.org/officeDocument/2006/relationships/image" Target="../media/image95.png"/><Relationship Id="rId6" Type="http://schemas.openxmlformats.org/officeDocument/2006/relationships/image" Target="../media/image85.png"/><Relationship Id="rId7" Type="http://schemas.openxmlformats.org/officeDocument/2006/relationships/image" Target="../media/image94.png"/><Relationship Id="rId8"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7.png"/><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02.png"/><Relationship Id="rId4"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8.xml"/><Relationship Id="rId3" Type="http://schemas.openxmlformats.org/officeDocument/2006/relationships/image" Target="../media/image98.png"/><Relationship Id="rId4" Type="http://schemas.openxmlformats.org/officeDocument/2006/relationships/image" Target="../media/image111.png"/><Relationship Id="rId5" Type="http://schemas.openxmlformats.org/officeDocument/2006/relationships/image" Target="../media/image97.png"/><Relationship Id="rId6" Type="http://schemas.openxmlformats.org/officeDocument/2006/relationships/image" Target="../media/image110.png"/><Relationship Id="rId7"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hyperlink" Target="https://github.com/containers/podman" TargetMode="External"/><Relationship Id="rId4" Type="http://schemas.openxmlformats.org/officeDocument/2006/relationships/hyperlink" Target="https://github.com/containers/podman-desktop" TargetMode="External"/><Relationship Id="rId9" Type="http://schemas.openxmlformats.org/officeDocument/2006/relationships/image" Target="../media/image113.png"/><Relationship Id="rId5" Type="http://schemas.openxmlformats.org/officeDocument/2006/relationships/hyperlink" Target="https://podman.io/community" TargetMode="External"/><Relationship Id="rId6" Type="http://schemas.openxmlformats.org/officeDocument/2006/relationships/hyperlink" Target="https://podman.io/" TargetMode="External"/><Relationship Id="rId7" Type="http://schemas.openxmlformats.org/officeDocument/2006/relationships/hyperlink" Target="https://podman-desktop.io/" TargetMode="External"/><Relationship Id="rId8" Type="http://schemas.openxmlformats.org/officeDocument/2006/relationships/image" Target="../media/image107.png"/><Relationship Id="rId11" Type="http://schemas.openxmlformats.org/officeDocument/2006/relationships/hyperlink" Target="https://developers.redhat.com/e-books/podman-action" TargetMode="External"/><Relationship Id="rId10" Type="http://schemas.openxmlformats.org/officeDocument/2006/relationships/image" Target="../media/image106.png"/><Relationship Id="rId13" Type="http://schemas.openxmlformats.org/officeDocument/2006/relationships/image" Target="../media/image99.png"/><Relationship Id="rId12" Type="http://schemas.openxmlformats.org/officeDocument/2006/relationships/image" Target="../media/image1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xml"/><Relationship Id="rId3"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8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 Id="rId3" Type="http://schemas.openxmlformats.org/officeDocument/2006/relationships/image" Target="../media/image88.png"/><Relationship Id="rId4" Type="http://schemas.openxmlformats.org/officeDocument/2006/relationships/image" Target="../media/image90.png"/><Relationship Id="rId5" Type="http://schemas.openxmlformats.org/officeDocument/2006/relationships/hyperlink" Target="https://kind.sigs.k8s.io/" TargetMode="External"/><Relationship Id="rId6" Type="http://schemas.openxmlformats.org/officeDocument/2006/relationships/hyperlink" Target="https://minikube.sigs.k8s.io/" TargetMode="External"/><Relationship Id="rId7"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xml"/><Relationship Id="rId3" Type="http://schemas.openxmlformats.org/officeDocument/2006/relationships/image" Target="../media/image86.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0" name="Shape 2140"/>
        <p:cNvGrpSpPr/>
        <p:nvPr/>
      </p:nvGrpSpPr>
      <p:grpSpPr>
        <a:xfrm>
          <a:off x="0" y="0"/>
          <a:ext cx="0" cy="0"/>
          <a:chOff x="0" y="0"/>
          <a:chExt cx="0" cy="0"/>
        </a:xfrm>
      </p:grpSpPr>
      <p:pic>
        <p:nvPicPr>
          <p:cNvPr id="2141" name="Google Shape;2141;p126"/>
          <p:cNvPicPr preferRelativeResize="0"/>
          <p:nvPr/>
        </p:nvPicPr>
        <p:blipFill>
          <a:blip r:embed="rId4">
            <a:alphaModFix/>
          </a:blip>
          <a:stretch>
            <a:fillRect/>
          </a:stretch>
        </p:blipFill>
        <p:spPr>
          <a:xfrm>
            <a:off x="583232" y="439800"/>
            <a:ext cx="6296868" cy="2090767"/>
          </a:xfrm>
          <a:prstGeom prst="rect">
            <a:avLst/>
          </a:prstGeom>
          <a:noFill/>
          <a:ln>
            <a:noFill/>
          </a:ln>
        </p:spPr>
      </p:pic>
      <p:pic>
        <p:nvPicPr>
          <p:cNvPr id="2142" name="Google Shape;2142;p126"/>
          <p:cNvPicPr preferRelativeResize="0"/>
          <p:nvPr/>
        </p:nvPicPr>
        <p:blipFill>
          <a:blip r:embed="rId5">
            <a:alphaModFix/>
          </a:blip>
          <a:stretch>
            <a:fillRect/>
          </a:stretch>
        </p:blipFill>
        <p:spPr>
          <a:xfrm>
            <a:off x="5793933" y="3767166"/>
            <a:ext cx="7107804" cy="3966899"/>
          </a:xfrm>
          <a:prstGeom prst="rect">
            <a:avLst/>
          </a:prstGeom>
          <a:noFill/>
          <a:ln>
            <a:noFill/>
          </a:ln>
        </p:spPr>
      </p:pic>
      <p:sp>
        <p:nvSpPr>
          <p:cNvPr id="2143" name="Google Shape;2143;p126"/>
          <p:cNvSpPr txBox="1"/>
          <p:nvPr/>
        </p:nvSpPr>
        <p:spPr>
          <a:xfrm>
            <a:off x="483400" y="2786367"/>
            <a:ext cx="11225100" cy="879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3200"/>
              </a:spcBef>
              <a:spcAft>
                <a:spcPts val="0"/>
              </a:spcAft>
              <a:buClr>
                <a:schemeClr val="dk1"/>
              </a:buClr>
              <a:buSzPts val="1500"/>
              <a:buFont typeface="Arial"/>
              <a:buNone/>
            </a:pPr>
            <a:r>
              <a:rPr lang="en" sz="2800">
                <a:solidFill>
                  <a:schemeClr val="lt1"/>
                </a:solidFill>
                <a:latin typeface="Montserrat"/>
                <a:ea typeface="Montserrat"/>
                <a:cs typeface="Montserrat"/>
                <a:sym typeface="Montserrat"/>
              </a:rPr>
              <a:t>Containers and Kubernetes for application developers</a:t>
            </a:r>
            <a:endParaRPr sz="2800">
              <a:solidFill>
                <a:schemeClr val="lt1"/>
              </a:solidFill>
              <a:latin typeface="Montserrat"/>
              <a:ea typeface="Montserrat"/>
              <a:cs typeface="Montserrat"/>
              <a:sym typeface="Montserrat"/>
            </a:endParaRPr>
          </a:p>
          <a:p>
            <a:pPr indent="0" lvl="0" marL="0" rtl="0" algn="l">
              <a:lnSpc>
                <a:spcPct val="100000"/>
              </a:lnSpc>
              <a:spcBef>
                <a:spcPts val="800"/>
              </a:spcBef>
              <a:spcAft>
                <a:spcPts val="0"/>
              </a:spcAft>
              <a:buNone/>
            </a:pPr>
            <a:r>
              <a:t/>
            </a:r>
            <a:endParaRPr b="1" sz="2100">
              <a:solidFill>
                <a:srgbClr val="9900FF"/>
              </a:solidFill>
              <a:latin typeface="Montserrat"/>
              <a:ea typeface="Montserrat"/>
              <a:cs typeface="Montserrat"/>
              <a:sym typeface="Montserrat"/>
            </a:endParaRPr>
          </a:p>
        </p:txBody>
      </p:sp>
      <p:grpSp>
        <p:nvGrpSpPr>
          <p:cNvPr id="2144" name="Google Shape;2144;p126"/>
          <p:cNvGrpSpPr/>
          <p:nvPr/>
        </p:nvGrpSpPr>
        <p:grpSpPr>
          <a:xfrm>
            <a:off x="483388" y="5402265"/>
            <a:ext cx="5297068" cy="1060658"/>
            <a:chOff x="362550" y="4051800"/>
            <a:chExt cx="3972900" cy="795514"/>
          </a:xfrm>
        </p:grpSpPr>
        <p:sp>
          <p:nvSpPr>
            <p:cNvPr id="2145" name="Google Shape;2145;p126"/>
            <p:cNvSpPr txBox="1"/>
            <p:nvPr/>
          </p:nvSpPr>
          <p:spPr>
            <a:xfrm>
              <a:off x="362550" y="4218814"/>
              <a:ext cx="3972900" cy="628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3600">
                  <a:solidFill>
                    <a:schemeClr val="lt1"/>
                  </a:solidFill>
                  <a:latin typeface="Montserrat ExtraBold"/>
                  <a:ea typeface="Montserrat ExtraBold"/>
                  <a:cs typeface="Montserrat ExtraBold"/>
                  <a:sym typeface="Montserrat ExtraBold"/>
                </a:rPr>
                <a:t>podman-desktop.io</a:t>
              </a:r>
              <a:endParaRPr sz="2500">
                <a:solidFill>
                  <a:srgbClr val="9900FF"/>
                </a:solidFill>
                <a:latin typeface="Montserrat ExtraBold"/>
                <a:ea typeface="Montserrat ExtraBold"/>
                <a:cs typeface="Montserrat ExtraBold"/>
                <a:sym typeface="Montserrat ExtraBold"/>
              </a:endParaRPr>
            </a:p>
          </p:txBody>
        </p:sp>
        <p:sp>
          <p:nvSpPr>
            <p:cNvPr id="2146" name="Google Shape;2146;p126"/>
            <p:cNvSpPr txBox="1"/>
            <p:nvPr/>
          </p:nvSpPr>
          <p:spPr>
            <a:xfrm>
              <a:off x="362550" y="4051800"/>
              <a:ext cx="2935500" cy="429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t/>
              </a:r>
              <a:endParaRPr sz="900">
                <a:solidFill>
                  <a:srgbClr val="8E7CC3"/>
                </a:solidFill>
                <a:latin typeface="Montserrat Medium"/>
                <a:ea typeface="Montserrat Medium"/>
                <a:cs typeface="Montserrat Medium"/>
                <a:sym typeface="Montserrat Medium"/>
              </a:endParaRPr>
            </a:p>
          </p:txBody>
        </p:sp>
      </p:grpSp>
      <p:grpSp>
        <p:nvGrpSpPr>
          <p:cNvPr id="2147" name="Google Shape;2147;p126"/>
          <p:cNvGrpSpPr/>
          <p:nvPr/>
        </p:nvGrpSpPr>
        <p:grpSpPr>
          <a:xfrm>
            <a:off x="483385" y="4293908"/>
            <a:ext cx="3556711" cy="824106"/>
            <a:chOff x="438750" y="3982530"/>
            <a:chExt cx="2667600" cy="618095"/>
          </a:xfrm>
        </p:grpSpPr>
        <p:sp>
          <p:nvSpPr>
            <p:cNvPr id="2148" name="Google Shape;2148;p126"/>
            <p:cNvSpPr txBox="1"/>
            <p:nvPr/>
          </p:nvSpPr>
          <p:spPr>
            <a:xfrm>
              <a:off x="438750" y="3982530"/>
              <a:ext cx="2667600" cy="367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1500">
                  <a:solidFill>
                    <a:srgbClr val="8E7CC3"/>
                  </a:solidFill>
                  <a:latin typeface="Montserrat SemiBold"/>
                  <a:ea typeface="Montserrat SemiBold"/>
                  <a:cs typeface="Montserrat SemiBold"/>
                  <a:sym typeface="Montserrat SemiBold"/>
                </a:rPr>
                <a:t>Supported platforms:</a:t>
              </a:r>
              <a:endParaRPr sz="400">
                <a:solidFill>
                  <a:srgbClr val="8E7CC3"/>
                </a:solidFill>
                <a:latin typeface="Montserrat SemiBold"/>
                <a:ea typeface="Montserrat SemiBold"/>
                <a:cs typeface="Montserrat SemiBold"/>
                <a:sym typeface="Montserrat SemiBold"/>
              </a:endParaRPr>
            </a:p>
          </p:txBody>
        </p:sp>
        <p:pic>
          <p:nvPicPr>
            <p:cNvPr id="2149" name="Google Shape;2149;p126"/>
            <p:cNvPicPr preferRelativeResize="0"/>
            <p:nvPr/>
          </p:nvPicPr>
          <p:blipFill>
            <a:blip r:embed="rId6">
              <a:alphaModFix/>
            </a:blip>
            <a:stretch>
              <a:fillRect/>
            </a:stretch>
          </p:blipFill>
          <p:spPr>
            <a:xfrm>
              <a:off x="548925" y="4336572"/>
              <a:ext cx="222350" cy="264050"/>
            </a:xfrm>
            <a:prstGeom prst="rect">
              <a:avLst/>
            </a:prstGeom>
            <a:noFill/>
            <a:ln>
              <a:noFill/>
            </a:ln>
          </p:spPr>
        </p:pic>
        <p:pic>
          <p:nvPicPr>
            <p:cNvPr id="2150" name="Google Shape;2150;p126"/>
            <p:cNvPicPr preferRelativeResize="0"/>
            <p:nvPr/>
          </p:nvPicPr>
          <p:blipFill>
            <a:blip r:embed="rId7">
              <a:alphaModFix/>
            </a:blip>
            <a:stretch>
              <a:fillRect/>
            </a:stretch>
          </p:blipFill>
          <p:spPr>
            <a:xfrm>
              <a:off x="1137900" y="4378275"/>
              <a:ext cx="222350" cy="222350"/>
            </a:xfrm>
            <a:prstGeom prst="rect">
              <a:avLst/>
            </a:prstGeom>
            <a:noFill/>
            <a:ln>
              <a:noFill/>
            </a:ln>
          </p:spPr>
        </p:pic>
        <p:pic>
          <p:nvPicPr>
            <p:cNvPr id="2151" name="Google Shape;2151;p126"/>
            <p:cNvPicPr preferRelativeResize="0"/>
            <p:nvPr/>
          </p:nvPicPr>
          <p:blipFill>
            <a:blip r:embed="rId8">
              <a:alphaModFix/>
            </a:blip>
            <a:stretch>
              <a:fillRect/>
            </a:stretch>
          </p:blipFill>
          <p:spPr>
            <a:xfrm>
              <a:off x="1673100" y="4378275"/>
              <a:ext cx="294114" cy="222350"/>
            </a:xfrm>
            <a:prstGeom prst="rect">
              <a:avLst/>
            </a:prstGeom>
            <a:noFill/>
            <a:ln>
              <a:noFill/>
            </a:ln>
          </p:spPr>
        </p:pic>
        <p:pic>
          <p:nvPicPr>
            <p:cNvPr id="2152" name="Google Shape;2152;p126"/>
            <p:cNvPicPr preferRelativeResize="0"/>
            <p:nvPr/>
          </p:nvPicPr>
          <p:blipFill>
            <a:blip r:embed="rId9">
              <a:alphaModFix/>
            </a:blip>
            <a:stretch>
              <a:fillRect/>
            </a:stretch>
          </p:blipFill>
          <p:spPr>
            <a:xfrm>
              <a:off x="2232825" y="4358325"/>
              <a:ext cx="200125" cy="242300"/>
            </a:xfrm>
            <a:prstGeom prst="rect">
              <a:avLst/>
            </a:prstGeom>
            <a:noFill/>
            <a:ln>
              <a:noFill/>
            </a:ln>
          </p:spPr>
        </p:pic>
      </p:grpSp>
      <p:sp>
        <p:nvSpPr>
          <p:cNvPr id="2153" name="Google Shape;2153;p126"/>
          <p:cNvSpPr txBox="1"/>
          <p:nvPr/>
        </p:nvSpPr>
        <p:spPr>
          <a:xfrm>
            <a:off x="491421" y="3335400"/>
            <a:ext cx="6573900" cy="4971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3200"/>
              </a:spcBef>
              <a:spcAft>
                <a:spcPts val="0"/>
              </a:spcAft>
              <a:buNone/>
            </a:pPr>
            <a:r>
              <a:rPr lang="en" sz="1500">
                <a:solidFill>
                  <a:schemeClr val="lt1"/>
                </a:solidFill>
                <a:latin typeface="Montserrat"/>
                <a:ea typeface="Montserrat"/>
                <a:cs typeface="Montserrat"/>
                <a:sym typeface="Montserrat"/>
              </a:rPr>
              <a:t>Podman Desktop is an open source graphical tool enabling you to seamlessly work with containers and Kubernetes from your local environment.</a:t>
            </a:r>
            <a:endParaRPr sz="1500">
              <a:solidFill>
                <a:schemeClr val="lt1"/>
              </a:solidFill>
              <a:latin typeface="Montserrat"/>
              <a:ea typeface="Montserrat"/>
              <a:cs typeface="Montserrat"/>
              <a:sym typeface="Montserrat"/>
            </a:endParaRPr>
          </a:p>
          <a:p>
            <a:pPr indent="0" lvl="0" marL="0" rtl="0" algn="l">
              <a:lnSpc>
                <a:spcPct val="100000"/>
              </a:lnSpc>
              <a:spcBef>
                <a:spcPts val="800"/>
              </a:spcBef>
              <a:spcAft>
                <a:spcPts val="0"/>
              </a:spcAft>
              <a:buNone/>
            </a:pPr>
            <a:r>
              <a:t/>
            </a:r>
            <a:endParaRPr b="1" sz="400">
              <a:solidFill>
                <a:srgbClr val="9900FF"/>
              </a:solidFill>
              <a:latin typeface="Montserrat"/>
              <a:ea typeface="Montserrat"/>
              <a:cs typeface="Montserrat"/>
              <a:sym typeface="Montserrat"/>
            </a:endParaRPr>
          </a:p>
        </p:txBody>
      </p:sp>
      <p:sp>
        <p:nvSpPr>
          <p:cNvPr id="2154" name="Google Shape;2154;p126"/>
          <p:cNvSpPr txBox="1"/>
          <p:nvPr>
            <p:ph idx="12" type="sldNum"/>
          </p:nvPr>
        </p:nvSpPr>
        <p:spPr>
          <a:xfrm>
            <a:off x="11296610" y="6217623"/>
            <a:ext cx="731700" cy="524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9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135"/>
          <p:cNvSpPr txBox="1"/>
          <p:nvPr/>
        </p:nvSpPr>
        <p:spPr>
          <a:xfrm>
            <a:off x="885000" y="616147"/>
            <a:ext cx="10422000" cy="553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700">
                <a:solidFill>
                  <a:schemeClr val="dk1"/>
                </a:solidFill>
                <a:latin typeface="Red Hat Display"/>
                <a:ea typeface="Red Hat Display"/>
                <a:cs typeface="Red Hat Display"/>
                <a:sym typeface="Red Hat Display"/>
              </a:rPr>
              <a:t>Extensibility with Podman Desktop</a:t>
            </a:r>
            <a:endParaRPr sz="2700">
              <a:solidFill>
                <a:schemeClr val="dk1"/>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500"/>
              <a:buFont typeface="Arial"/>
              <a:buNone/>
            </a:pPr>
            <a:r>
              <a:rPr lang="en" sz="1900">
                <a:solidFill>
                  <a:srgbClr val="892CA0"/>
                </a:solidFill>
                <a:latin typeface="Red Hat Display"/>
                <a:ea typeface="Red Hat Display"/>
                <a:cs typeface="Red Hat Display"/>
                <a:sym typeface="Red Hat Display"/>
              </a:rPr>
              <a:t>Enabling extension points and other container/K8s technologies</a:t>
            </a:r>
            <a:endParaRPr sz="1900">
              <a:solidFill>
                <a:srgbClr val="892CA0"/>
              </a:solidFill>
              <a:latin typeface="Red Hat Display"/>
              <a:ea typeface="Red Hat Display"/>
              <a:cs typeface="Red Hat Display"/>
              <a:sym typeface="Red Hat Display"/>
            </a:endParaRPr>
          </a:p>
        </p:txBody>
      </p:sp>
      <p:sp>
        <p:nvSpPr>
          <p:cNvPr id="2337" name="Google Shape;2337;p135"/>
          <p:cNvSpPr txBox="1"/>
          <p:nvPr/>
        </p:nvSpPr>
        <p:spPr>
          <a:xfrm>
            <a:off x="264333" y="3606767"/>
            <a:ext cx="1746900" cy="856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Supports Docker Desktop extensions</a:t>
            </a:r>
            <a:endParaRPr sz="1300">
              <a:latin typeface="Red Hat Display"/>
              <a:ea typeface="Red Hat Display"/>
              <a:cs typeface="Red Hat Display"/>
              <a:sym typeface="Red Hat Display"/>
            </a:endParaRPr>
          </a:p>
        </p:txBody>
      </p:sp>
      <p:sp>
        <p:nvSpPr>
          <p:cNvPr id="2338" name="Google Shape;2338;p135"/>
          <p:cNvSpPr/>
          <p:nvPr/>
        </p:nvSpPr>
        <p:spPr>
          <a:xfrm>
            <a:off x="2060467" y="3699500"/>
            <a:ext cx="227700" cy="553200"/>
          </a:xfrm>
          <a:prstGeom prst="leftBrace">
            <a:avLst>
              <a:gd fmla="val 50000" name="adj1"/>
              <a:gd fmla="val 50000" name="adj2"/>
            </a:avLst>
          </a:prstGeom>
          <a:noFill/>
          <a:ln cap="flat" cmpd="sng" w="9525">
            <a:solidFill>
              <a:srgbClr val="892CA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EE0000"/>
              </a:solidFill>
              <a:highlight>
                <a:srgbClr val="EE0000"/>
              </a:highlight>
            </a:endParaRPr>
          </a:p>
        </p:txBody>
      </p:sp>
      <p:sp>
        <p:nvSpPr>
          <p:cNvPr id="2339" name="Google Shape;2339;p135"/>
          <p:cNvSpPr txBox="1"/>
          <p:nvPr/>
        </p:nvSpPr>
        <p:spPr>
          <a:xfrm>
            <a:off x="8643200" y="1636367"/>
            <a:ext cx="3459300" cy="372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 sz="1300">
                <a:solidFill>
                  <a:srgbClr val="000000"/>
                </a:solidFill>
                <a:latin typeface="Red Hat Display"/>
                <a:ea typeface="Red Hat Display"/>
                <a:cs typeface="Red Hat Display"/>
                <a:sym typeface="Red Hat Display"/>
              </a:rPr>
              <a:t>But Podman Desktop extensions can also do much more:</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1100"/>
              </a:spcBef>
              <a:spcAft>
                <a:spcPts val="0"/>
              </a:spcAft>
              <a:buClr>
                <a:srgbClr val="892CA0"/>
              </a:buClr>
              <a:buSzPts val="1300"/>
              <a:buFont typeface="Red Hat Display"/>
              <a:buChar char="➤"/>
            </a:pPr>
            <a:r>
              <a:rPr b="1" lang="en" sz="1300">
                <a:solidFill>
                  <a:srgbClr val="000000"/>
                </a:solidFill>
                <a:latin typeface="Red Hat Display"/>
                <a:ea typeface="Red Hat Display"/>
                <a:cs typeface="Red Hat Display"/>
                <a:sym typeface="Red Hat Display"/>
              </a:rPr>
              <a:t>Container engine providers</a:t>
            </a:r>
            <a:endParaRPr b="1"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b="1" lang="en" sz="1300">
                <a:solidFill>
                  <a:srgbClr val="000000"/>
                </a:solidFill>
                <a:latin typeface="Red Hat Display"/>
                <a:ea typeface="Red Hat Display"/>
                <a:cs typeface="Red Hat Display"/>
                <a:sym typeface="Red Hat Display"/>
              </a:rPr>
              <a:t>Kubernetes providers</a:t>
            </a:r>
            <a:endParaRPr b="1"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actions</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menus</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configuration</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b="1" lang="en" sz="1300">
                <a:solidFill>
                  <a:srgbClr val="000000"/>
                </a:solidFill>
                <a:latin typeface="Red Hat Display"/>
                <a:ea typeface="Red Hat Display"/>
                <a:cs typeface="Red Hat Display"/>
                <a:sym typeface="Red Hat Display"/>
              </a:rPr>
              <a:t>Add default registries</a:t>
            </a:r>
            <a:endParaRPr b="1"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to status bar</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to system tray</a:t>
            </a:r>
            <a:endParaRPr sz="1300">
              <a:solidFill>
                <a:srgbClr val="000000"/>
              </a:solidFill>
              <a:latin typeface="Red Hat Display"/>
              <a:ea typeface="Red Hat Display"/>
              <a:cs typeface="Red Hat Display"/>
              <a:sym typeface="Red Hat Display"/>
            </a:endParaRPr>
          </a:p>
        </p:txBody>
      </p:sp>
      <p:sp>
        <p:nvSpPr>
          <p:cNvPr id="2340" name="Google Shape;2340;p135"/>
          <p:cNvSpPr/>
          <p:nvPr/>
        </p:nvSpPr>
        <p:spPr>
          <a:xfrm rot="10800000">
            <a:off x="8242600" y="1636267"/>
            <a:ext cx="227700" cy="3426900"/>
          </a:xfrm>
          <a:prstGeom prst="leftBrace">
            <a:avLst>
              <a:gd fmla="val 50000" name="adj1"/>
              <a:gd fmla="val 50000" name="adj2"/>
            </a:avLst>
          </a:prstGeom>
          <a:noFill/>
          <a:ln cap="flat" cmpd="sng" w="9525">
            <a:solidFill>
              <a:srgbClr val="892CA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892CA0"/>
              </a:solidFill>
              <a:highlight>
                <a:srgbClr val="892CA0"/>
              </a:highlight>
            </a:endParaRPr>
          </a:p>
        </p:txBody>
      </p:sp>
      <p:sp>
        <p:nvSpPr>
          <p:cNvPr id="2341" name="Google Shape;2341;p135"/>
          <p:cNvSpPr txBox="1"/>
          <p:nvPr/>
        </p:nvSpPr>
        <p:spPr>
          <a:xfrm>
            <a:off x="2465667" y="5629650"/>
            <a:ext cx="1746900" cy="4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0"/>
              </a:spcAft>
              <a:buNone/>
            </a:pPr>
            <a:r>
              <a:rPr b="1" lang="en" sz="1300">
                <a:solidFill>
                  <a:srgbClr val="000000"/>
                </a:solidFill>
                <a:latin typeface="Red Hat Display"/>
                <a:ea typeface="Red Hat Display"/>
                <a:cs typeface="Red Hat Display"/>
                <a:sym typeface="Red Hat Display"/>
              </a:rPr>
              <a:t>Current </a:t>
            </a:r>
            <a:endParaRPr b="1" sz="1300">
              <a:solidFill>
                <a:srgbClr val="000000"/>
              </a:solidFill>
              <a:latin typeface="Red Hat Display"/>
              <a:ea typeface="Red Hat Display"/>
              <a:cs typeface="Red Hat Display"/>
              <a:sym typeface="Red Hat Display"/>
            </a:endParaRPr>
          </a:p>
          <a:p>
            <a:pPr indent="0" lvl="0" marL="0" rtl="0" algn="l">
              <a:lnSpc>
                <a:spcPct val="100000"/>
              </a:lnSpc>
              <a:spcBef>
                <a:spcPts val="1100"/>
              </a:spcBef>
              <a:spcAft>
                <a:spcPts val="1100"/>
              </a:spcAft>
              <a:buNone/>
            </a:pPr>
            <a:r>
              <a:rPr b="1" lang="en" sz="1300">
                <a:solidFill>
                  <a:srgbClr val="000000"/>
                </a:solidFill>
                <a:latin typeface="Red Hat Display"/>
                <a:ea typeface="Red Hat Display"/>
                <a:cs typeface="Red Hat Display"/>
                <a:sym typeface="Red Hat Display"/>
              </a:rPr>
              <a:t>extensions:</a:t>
            </a:r>
            <a:endParaRPr b="1" sz="1300">
              <a:solidFill>
                <a:srgbClr val="000000"/>
              </a:solidFill>
              <a:latin typeface="Red Hat Display"/>
              <a:ea typeface="Red Hat Display"/>
              <a:cs typeface="Red Hat Display"/>
              <a:sym typeface="Red Hat Display"/>
            </a:endParaRPr>
          </a:p>
        </p:txBody>
      </p:sp>
      <p:sp>
        <p:nvSpPr>
          <p:cNvPr id="2342" name="Google Shape;2342;p135"/>
          <p:cNvSpPr txBox="1"/>
          <p:nvPr/>
        </p:nvSpPr>
        <p:spPr>
          <a:xfrm>
            <a:off x="3381567"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Podman</a:t>
            </a:r>
            <a:endParaRPr sz="1300">
              <a:solidFill>
                <a:srgbClr val="000000"/>
              </a:solidFill>
              <a:latin typeface="Red Hat Display"/>
              <a:ea typeface="Red Hat Display"/>
              <a:cs typeface="Red Hat Display"/>
              <a:sym typeface="Red Hat Display"/>
            </a:endParaRPr>
          </a:p>
        </p:txBody>
      </p:sp>
      <p:sp>
        <p:nvSpPr>
          <p:cNvPr id="2343" name="Google Shape;2343;p135"/>
          <p:cNvSpPr txBox="1"/>
          <p:nvPr/>
        </p:nvSpPr>
        <p:spPr>
          <a:xfrm>
            <a:off x="7183867"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Docker</a:t>
            </a:r>
            <a:endParaRPr sz="1300">
              <a:solidFill>
                <a:srgbClr val="000000"/>
              </a:solidFill>
              <a:latin typeface="Red Hat Display"/>
              <a:ea typeface="Red Hat Display"/>
              <a:cs typeface="Red Hat Display"/>
              <a:sym typeface="Red Hat Display"/>
            </a:endParaRPr>
          </a:p>
        </p:txBody>
      </p:sp>
      <p:sp>
        <p:nvSpPr>
          <p:cNvPr id="2344" name="Google Shape;2344;p135"/>
          <p:cNvSpPr txBox="1"/>
          <p:nvPr/>
        </p:nvSpPr>
        <p:spPr>
          <a:xfrm>
            <a:off x="4649000"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Kind</a:t>
            </a:r>
            <a:endParaRPr sz="1300">
              <a:solidFill>
                <a:srgbClr val="000000"/>
              </a:solidFill>
              <a:latin typeface="Red Hat Display"/>
              <a:ea typeface="Red Hat Display"/>
              <a:cs typeface="Red Hat Display"/>
              <a:sym typeface="Red Hat Display"/>
            </a:endParaRPr>
          </a:p>
        </p:txBody>
      </p:sp>
      <p:sp>
        <p:nvSpPr>
          <p:cNvPr id="2345" name="Google Shape;2345;p135"/>
          <p:cNvSpPr txBox="1"/>
          <p:nvPr/>
        </p:nvSpPr>
        <p:spPr>
          <a:xfrm>
            <a:off x="8451300"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OpenShift Local</a:t>
            </a:r>
            <a:endParaRPr sz="1300">
              <a:solidFill>
                <a:srgbClr val="000000"/>
              </a:solidFill>
              <a:latin typeface="Red Hat Display"/>
              <a:ea typeface="Red Hat Display"/>
              <a:cs typeface="Red Hat Display"/>
              <a:sym typeface="Red Hat Display"/>
            </a:endParaRPr>
          </a:p>
        </p:txBody>
      </p:sp>
      <p:sp>
        <p:nvSpPr>
          <p:cNvPr id="2346" name="Google Shape;2346;p135"/>
          <p:cNvSpPr txBox="1"/>
          <p:nvPr/>
        </p:nvSpPr>
        <p:spPr>
          <a:xfrm>
            <a:off x="5916433"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Lima</a:t>
            </a:r>
            <a:endParaRPr sz="1300">
              <a:solidFill>
                <a:srgbClr val="000000"/>
              </a:solidFill>
              <a:latin typeface="Red Hat Display"/>
              <a:ea typeface="Red Hat Display"/>
              <a:cs typeface="Red Hat Display"/>
              <a:sym typeface="Red Hat Display"/>
            </a:endParaRPr>
          </a:p>
        </p:txBody>
      </p:sp>
      <p:pic>
        <p:nvPicPr>
          <p:cNvPr id="2347" name="Google Shape;2347;p135"/>
          <p:cNvPicPr preferRelativeResize="0"/>
          <p:nvPr/>
        </p:nvPicPr>
        <p:blipFill>
          <a:blip r:embed="rId3">
            <a:alphaModFix/>
          </a:blip>
          <a:stretch>
            <a:fillRect/>
          </a:stretch>
        </p:blipFill>
        <p:spPr>
          <a:xfrm>
            <a:off x="4958240" y="5629633"/>
            <a:ext cx="977098" cy="486801"/>
          </a:xfrm>
          <a:prstGeom prst="rect">
            <a:avLst/>
          </a:prstGeom>
          <a:noFill/>
          <a:ln>
            <a:noFill/>
          </a:ln>
        </p:spPr>
      </p:pic>
      <p:pic>
        <p:nvPicPr>
          <p:cNvPr id="2348" name="Google Shape;2348;p135"/>
          <p:cNvPicPr preferRelativeResize="0"/>
          <p:nvPr/>
        </p:nvPicPr>
        <p:blipFill rotWithShape="1">
          <a:blip r:embed="rId4">
            <a:alphaModFix/>
          </a:blip>
          <a:srcRect b="33137" l="25588" r="24784" t="6949"/>
          <a:stretch/>
        </p:blipFill>
        <p:spPr>
          <a:xfrm>
            <a:off x="3801218" y="5565900"/>
            <a:ext cx="756283" cy="614284"/>
          </a:xfrm>
          <a:prstGeom prst="rect">
            <a:avLst/>
          </a:prstGeom>
          <a:noFill/>
          <a:ln>
            <a:noFill/>
          </a:ln>
        </p:spPr>
      </p:pic>
      <p:pic>
        <p:nvPicPr>
          <p:cNvPr id="2349" name="Google Shape;2349;p135"/>
          <p:cNvPicPr preferRelativeResize="0"/>
          <p:nvPr/>
        </p:nvPicPr>
        <p:blipFill>
          <a:blip r:embed="rId5">
            <a:alphaModFix/>
          </a:blip>
          <a:stretch>
            <a:fillRect/>
          </a:stretch>
        </p:blipFill>
        <p:spPr>
          <a:xfrm>
            <a:off x="8941949" y="5565916"/>
            <a:ext cx="614300" cy="614300"/>
          </a:xfrm>
          <a:prstGeom prst="rect">
            <a:avLst/>
          </a:prstGeom>
          <a:noFill/>
          <a:ln>
            <a:noFill/>
          </a:ln>
        </p:spPr>
      </p:pic>
      <p:pic>
        <p:nvPicPr>
          <p:cNvPr id="2350" name="Google Shape;2350;p135"/>
          <p:cNvPicPr preferRelativeResize="0"/>
          <p:nvPr/>
        </p:nvPicPr>
        <p:blipFill>
          <a:blip r:embed="rId6">
            <a:alphaModFix/>
          </a:blip>
          <a:stretch>
            <a:fillRect/>
          </a:stretch>
        </p:blipFill>
        <p:spPr>
          <a:xfrm>
            <a:off x="7603526" y="5601865"/>
            <a:ext cx="756267" cy="542362"/>
          </a:xfrm>
          <a:prstGeom prst="rect">
            <a:avLst/>
          </a:prstGeom>
          <a:noFill/>
          <a:ln>
            <a:noFill/>
          </a:ln>
        </p:spPr>
      </p:pic>
      <p:pic>
        <p:nvPicPr>
          <p:cNvPr id="2351" name="Google Shape;2351;p135"/>
          <p:cNvPicPr preferRelativeResize="0"/>
          <p:nvPr/>
        </p:nvPicPr>
        <p:blipFill>
          <a:blip r:embed="rId7">
            <a:alphaModFix/>
          </a:blip>
          <a:stretch>
            <a:fillRect/>
          </a:stretch>
        </p:blipFill>
        <p:spPr>
          <a:xfrm>
            <a:off x="6261179" y="5691894"/>
            <a:ext cx="977100" cy="360123"/>
          </a:xfrm>
          <a:prstGeom prst="rect">
            <a:avLst/>
          </a:prstGeom>
          <a:noFill/>
          <a:ln>
            <a:noFill/>
          </a:ln>
        </p:spPr>
      </p:pic>
      <p:sp>
        <p:nvSpPr>
          <p:cNvPr id="2352" name="Google Shape;2352;p1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3" name="Google Shape;2353;p135"/>
          <p:cNvSpPr txBox="1"/>
          <p:nvPr/>
        </p:nvSpPr>
        <p:spPr>
          <a:xfrm>
            <a:off x="10096067" y="5691900"/>
            <a:ext cx="1746900" cy="4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1100"/>
              </a:spcAft>
              <a:buNone/>
            </a:pPr>
            <a:r>
              <a:rPr i="1" lang="en" sz="1300">
                <a:latin typeface="Red Hat Display"/>
                <a:ea typeface="Red Hat Display"/>
                <a:cs typeface="Red Hat Display"/>
                <a:sym typeface="Red Hat Display"/>
              </a:rPr>
              <a:t>&amp; more!</a:t>
            </a:r>
            <a:endParaRPr i="1" sz="1300">
              <a:solidFill>
                <a:srgbClr val="000000"/>
              </a:solidFill>
              <a:latin typeface="Red Hat Display"/>
              <a:ea typeface="Red Hat Display"/>
              <a:cs typeface="Red Hat Display"/>
              <a:sym typeface="Red Hat Display"/>
            </a:endParaRPr>
          </a:p>
        </p:txBody>
      </p:sp>
      <p:pic>
        <p:nvPicPr>
          <p:cNvPr id="2354" name="Google Shape;2354;p135"/>
          <p:cNvPicPr preferRelativeResize="0"/>
          <p:nvPr/>
        </p:nvPicPr>
        <p:blipFill>
          <a:blip r:embed="rId8">
            <a:alphaModFix/>
          </a:blip>
          <a:stretch>
            <a:fillRect/>
          </a:stretch>
        </p:blipFill>
        <p:spPr>
          <a:xfrm>
            <a:off x="2312983" y="1293398"/>
            <a:ext cx="6028370" cy="42122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1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360" name="Google Shape;2360;p136"/>
          <p:cNvSpPr txBox="1"/>
          <p:nvPr>
            <p:ph type="title"/>
          </p:nvPr>
        </p:nvSpPr>
        <p:spPr>
          <a:xfrm>
            <a:off x="924650" y="712325"/>
            <a:ext cx="10422000" cy="5532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Clr>
                <a:schemeClr val="dk1"/>
              </a:buClr>
              <a:buSzPts val="1100"/>
              <a:buFont typeface="Arial"/>
              <a:buNone/>
            </a:pPr>
            <a:r>
              <a:rPr b="1" lang="en" sz="2000"/>
              <a:t>Bootc (Bootable Containers) Extension </a:t>
            </a:r>
            <a:endParaRPr b="1" sz="2000"/>
          </a:p>
          <a:p>
            <a:pPr indent="0" lvl="0" marL="0" rtl="0" algn="ctr">
              <a:spcBef>
                <a:spcPts val="400"/>
              </a:spcBef>
              <a:spcAft>
                <a:spcPts val="0"/>
              </a:spcAft>
              <a:buNone/>
            </a:pPr>
            <a:r>
              <a:t/>
            </a:r>
            <a:endParaRPr/>
          </a:p>
        </p:txBody>
      </p:sp>
      <p:sp>
        <p:nvSpPr>
          <p:cNvPr id="2361" name="Google Shape;2361;p136"/>
          <p:cNvSpPr txBox="1"/>
          <p:nvPr>
            <p:ph idx="4" type="subTitle"/>
          </p:nvPr>
        </p:nvSpPr>
        <p:spPr>
          <a:xfrm>
            <a:off x="710900" y="1225925"/>
            <a:ext cx="10422000" cy="2919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1400">
                <a:solidFill>
                  <a:srgbClr val="892CA0"/>
                </a:solidFill>
              </a:rPr>
              <a:t>Container workflows now drive the operating system</a:t>
            </a:r>
            <a:endParaRPr sz="1400">
              <a:solidFill>
                <a:srgbClr val="892CA0"/>
              </a:solidFill>
            </a:endParaRPr>
          </a:p>
          <a:p>
            <a:pPr indent="0" lvl="0" marL="0" rtl="0" algn="ctr">
              <a:spcBef>
                <a:spcPts val="0"/>
              </a:spcBef>
              <a:spcAft>
                <a:spcPts val="500"/>
              </a:spcAft>
              <a:buNone/>
            </a:pPr>
            <a:r>
              <a:t/>
            </a:r>
            <a:endParaRPr>
              <a:solidFill>
                <a:srgbClr val="892CA0"/>
              </a:solidFill>
            </a:endParaRPr>
          </a:p>
        </p:txBody>
      </p:sp>
      <p:pic>
        <p:nvPicPr>
          <p:cNvPr id="2362" name="Google Shape;2362;p136"/>
          <p:cNvPicPr preferRelativeResize="0"/>
          <p:nvPr/>
        </p:nvPicPr>
        <p:blipFill>
          <a:blip r:embed="rId3">
            <a:alphaModFix/>
          </a:blip>
          <a:stretch>
            <a:fillRect/>
          </a:stretch>
        </p:blipFill>
        <p:spPr>
          <a:xfrm>
            <a:off x="710900" y="116100"/>
            <a:ext cx="678725" cy="656825"/>
          </a:xfrm>
          <a:prstGeom prst="rect">
            <a:avLst/>
          </a:prstGeom>
          <a:noFill/>
          <a:ln>
            <a:noFill/>
          </a:ln>
        </p:spPr>
      </p:pic>
      <p:pic>
        <p:nvPicPr>
          <p:cNvPr id="2363" name="Google Shape;2363;p136"/>
          <p:cNvPicPr preferRelativeResize="0"/>
          <p:nvPr/>
        </p:nvPicPr>
        <p:blipFill>
          <a:blip r:embed="rId4">
            <a:alphaModFix/>
          </a:blip>
          <a:stretch>
            <a:fillRect/>
          </a:stretch>
        </p:blipFill>
        <p:spPr>
          <a:xfrm>
            <a:off x="6770000" y="1727950"/>
            <a:ext cx="5011098" cy="3855899"/>
          </a:xfrm>
          <a:prstGeom prst="rect">
            <a:avLst/>
          </a:prstGeom>
          <a:noFill/>
          <a:ln>
            <a:noFill/>
          </a:ln>
        </p:spPr>
      </p:pic>
      <p:sp>
        <p:nvSpPr>
          <p:cNvPr id="2364" name="Google Shape;2364;p136"/>
          <p:cNvSpPr txBox="1"/>
          <p:nvPr/>
        </p:nvSpPr>
        <p:spPr>
          <a:xfrm>
            <a:off x="437325" y="2506753"/>
            <a:ext cx="5849700" cy="3077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Red Hat Display"/>
                <a:ea typeface="Red Hat Display"/>
                <a:cs typeface="Red Hat Display"/>
                <a:sym typeface="Red Hat Display"/>
              </a:rPr>
              <a:t>Create </a:t>
            </a:r>
            <a:r>
              <a:rPr b="1" lang="en">
                <a:solidFill>
                  <a:srgbClr val="000000"/>
                </a:solidFill>
                <a:latin typeface="Red Hat Display"/>
                <a:ea typeface="Red Hat Display"/>
                <a:cs typeface="Red Hat Display"/>
                <a:sym typeface="Red Hat Display"/>
              </a:rPr>
              <a:t>bootable </a:t>
            </a:r>
            <a:r>
              <a:rPr b="1" lang="en">
                <a:solidFill>
                  <a:srgbClr val="000000"/>
                </a:solidFill>
                <a:latin typeface="Red Hat Display"/>
                <a:ea typeface="Red Hat Display"/>
                <a:cs typeface="Red Hat Display"/>
                <a:sym typeface="Red Hat Display"/>
              </a:rPr>
              <a:t>container</a:t>
            </a:r>
            <a:r>
              <a:rPr b="1" lang="en">
                <a:solidFill>
                  <a:srgbClr val="000000"/>
                </a:solidFill>
                <a:latin typeface="Red Hat Display"/>
                <a:ea typeface="Red Hat Display"/>
                <a:cs typeface="Red Hat Display"/>
                <a:sym typeface="Red Hat Display"/>
              </a:rPr>
              <a:t> images</a:t>
            </a:r>
            <a:r>
              <a:rPr lang="en">
                <a:solidFill>
                  <a:srgbClr val="000000"/>
                </a:solidFill>
                <a:latin typeface="Red Hat Display"/>
                <a:ea typeface="Red Hat Display"/>
                <a:cs typeface="Red Hat Display"/>
                <a:sym typeface="Red Hat Display"/>
              </a:rPr>
              <a:t> for bare metal to AWS and everywhere in between</a:t>
            </a:r>
            <a:endParaRPr>
              <a:solidFill>
                <a:srgbClr val="000000"/>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rgbClr val="000000"/>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rgbClr val="1F2328"/>
              </a:solidFill>
              <a:highlight>
                <a:srgbClr val="FFFFFF"/>
              </a:highlight>
              <a:latin typeface="Red Hat Display"/>
              <a:ea typeface="Red Hat Display"/>
              <a:cs typeface="Red Hat Display"/>
              <a:sym typeface="Red Hat Display"/>
            </a:endParaRPr>
          </a:p>
          <a:p>
            <a:pPr indent="0" lvl="0" marL="0" rtl="0" algn="l">
              <a:spcBef>
                <a:spcPts val="1000"/>
              </a:spcBef>
              <a:spcAft>
                <a:spcPts val="0"/>
              </a:spcAft>
              <a:buNone/>
            </a:pPr>
            <a:r>
              <a:t/>
            </a:r>
            <a:endParaRPr sz="1200">
              <a:solidFill>
                <a:srgbClr val="1F2328"/>
              </a:solidFill>
              <a:highlight>
                <a:srgbClr val="FFFFFF"/>
              </a:highlight>
              <a:latin typeface="Red Hat Display"/>
              <a:ea typeface="Red Hat Display"/>
              <a:cs typeface="Red Hat Display"/>
              <a:sym typeface="Red Hat Display"/>
            </a:endParaRPr>
          </a:p>
          <a:p>
            <a:pPr indent="0" lvl="0" marL="0" rtl="0" algn="l">
              <a:spcBef>
                <a:spcPts val="1000"/>
              </a:spcBef>
              <a:spcAft>
                <a:spcPts val="0"/>
              </a:spcAft>
              <a:buNone/>
            </a:pPr>
            <a:r>
              <a:t/>
            </a:r>
            <a:endParaRPr sz="1200">
              <a:solidFill>
                <a:srgbClr val="1F2328"/>
              </a:solidFill>
              <a:highlight>
                <a:srgbClr val="FFFFFF"/>
              </a:highlight>
              <a:latin typeface="Red Hat Display"/>
              <a:ea typeface="Red Hat Display"/>
              <a:cs typeface="Red Hat Display"/>
              <a:sym typeface="Red Hat Display"/>
            </a:endParaRPr>
          </a:p>
          <a:p>
            <a:pPr indent="-254000" lvl="0" marL="254000" rtl="0" algn="l">
              <a:spcBef>
                <a:spcPts val="1000"/>
              </a:spcBef>
              <a:spcAft>
                <a:spcPts val="0"/>
              </a:spcAft>
              <a:buClr>
                <a:srgbClr val="5300C6"/>
              </a:buClr>
              <a:buSzPts val="1400"/>
              <a:buFont typeface="Red Hat Display"/>
              <a:buChar char="▸"/>
            </a:pPr>
            <a:r>
              <a:rPr lang="en">
                <a:solidFill>
                  <a:srgbClr val="000000"/>
                </a:solidFill>
                <a:latin typeface="Red Hat Display"/>
                <a:ea typeface="Red Hat Display"/>
                <a:cs typeface="Red Hat Display"/>
                <a:sym typeface="Red Hat Display"/>
              </a:rPr>
              <a:t>Build for Intel &amp; Arm architectures</a:t>
            </a:r>
            <a:endParaRPr>
              <a:solidFill>
                <a:srgbClr val="000000"/>
              </a:solidFill>
              <a:latin typeface="Red Hat Display"/>
              <a:ea typeface="Red Hat Display"/>
              <a:cs typeface="Red Hat Display"/>
              <a:sym typeface="Red Hat Display"/>
            </a:endParaRPr>
          </a:p>
          <a:p>
            <a:pPr indent="0" lvl="0" marL="0" rtl="0" algn="l">
              <a:spcBef>
                <a:spcPts val="800"/>
              </a:spcBef>
              <a:spcAft>
                <a:spcPts val="0"/>
              </a:spcAft>
              <a:buNone/>
            </a:pPr>
            <a:r>
              <a:t/>
            </a:r>
            <a:endParaRPr>
              <a:solidFill>
                <a:srgbClr val="000000"/>
              </a:solidFill>
              <a:latin typeface="Red Hat Display"/>
              <a:ea typeface="Red Hat Display"/>
              <a:cs typeface="Red Hat Display"/>
              <a:sym typeface="Red Hat Display"/>
            </a:endParaRPr>
          </a:p>
          <a:p>
            <a:pPr indent="-254000" lvl="0" marL="254000" rtl="0" algn="l">
              <a:spcBef>
                <a:spcPts val="800"/>
              </a:spcBef>
              <a:spcAft>
                <a:spcPts val="800"/>
              </a:spcAft>
              <a:buClr>
                <a:srgbClr val="5300C6"/>
              </a:buClr>
              <a:buSzPts val="1400"/>
              <a:buFont typeface="Red Hat Display"/>
              <a:buChar char="▸"/>
            </a:pPr>
            <a:r>
              <a:rPr lang="en">
                <a:solidFill>
                  <a:srgbClr val="000000"/>
                </a:solidFill>
                <a:latin typeface="Red Hat Display"/>
                <a:ea typeface="Red Hat Display"/>
                <a:cs typeface="Red Hat Display"/>
                <a:sym typeface="Red Hat Display"/>
              </a:rPr>
              <a:t>Easily</a:t>
            </a:r>
            <a:r>
              <a:rPr lang="en">
                <a:solidFill>
                  <a:srgbClr val="000000"/>
                </a:solidFill>
                <a:latin typeface="Red Hat Display"/>
                <a:ea typeface="Red Hat Display"/>
                <a:cs typeface="Red Hat Display"/>
                <a:sym typeface="Red Hat Display"/>
              </a:rPr>
              <a:t> add </a:t>
            </a:r>
            <a:r>
              <a:rPr lang="en">
                <a:solidFill>
                  <a:srgbClr val="000000"/>
                </a:solidFill>
                <a:latin typeface="Red Hat Display"/>
                <a:ea typeface="Red Hat Display"/>
                <a:cs typeface="Red Hat Display"/>
                <a:sym typeface="Red Hat Display"/>
              </a:rPr>
              <a:t>drivers, frameworks, or runtime libraries needed for acceleration. </a:t>
            </a:r>
            <a:endParaRPr>
              <a:solidFill>
                <a:srgbClr val="000000"/>
              </a:solidFill>
              <a:latin typeface="Red Hat Display"/>
              <a:ea typeface="Red Hat Display"/>
              <a:cs typeface="Red Hat Display"/>
              <a:sym typeface="Red Hat Display"/>
            </a:endParaRPr>
          </a:p>
        </p:txBody>
      </p:sp>
      <p:graphicFrame>
        <p:nvGraphicFramePr>
          <p:cNvPr id="2365" name="Google Shape;2365;p136"/>
          <p:cNvGraphicFramePr/>
          <p:nvPr/>
        </p:nvGraphicFramePr>
        <p:xfrm>
          <a:off x="504550" y="3003788"/>
          <a:ext cx="3000000" cy="3000000"/>
        </p:xfrm>
        <a:graphic>
          <a:graphicData uri="http://schemas.openxmlformats.org/drawingml/2006/table">
            <a:tbl>
              <a:tblPr>
                <a:noFill/>
                <a:tableStyleId>{8319EE45-3920-4754-A6F9-C31CC8D2D490}</a:tableStyleId>
              </a:tblPr>
              <a:tblGrid>
                <a:gridCol w="667625"/>
                <a:gridCol w="3617525"/>
              </a:tblGrid>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qcow2</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QEMU Disk Images</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ami</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Amazon Machine Images</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raw</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Raw disk image with MBR or GPT partition table</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iso</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Unattended installation method (USB Sticks / Install-on-boot)</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1125">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vmdk</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Virtual Machine Disk Image</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1" name="Google Shape;2371;p137"/>
          <p:cNvSpPr txBox="1"/>
          <p:nvPr>
            <p:ph idx="1" type="subTitle"/>
          </p:nvPr>
        </p:nvSpPr>
        <p:spPr>
          <a:xfrm>
            <a:off x="2162900" y="2444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Bootc Extension Demo &lt; </a:t>
            </a:r>
            <a:r>
              <a:rPr lang="en"/>
              <a:t>Placeholder</a:t>
            </a:r>
            <a:r>
              <a:rPr lang="en"/>
              <a:t>&gt;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377" name="Google Shape;2377;p138"/>
          <p:cNvSpPr txBox="1"/>
          <p:nvPr>
            <p:ph type="title"/>
          </p:nvPr>
        </p:nvSpPr>
        <p:spPr>
          <a:xfrm>
            <a:off x="924650" y="712325"/>
            <a:ext cx="10422000" cy="5532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None/>
            </a:pPr>
            <a:r>
              <a:rPr b="1" lang="en" sz="2000"/>
              <a:t>Podman AI Lab</a:t>
            </a:r>
            <a:r>
              <a:rPr b="1" lang="en" sz="2000"/>
              <a:t> Extension </a:t>
            </a:r>
            <a:endParaRPr b="1" sz="2000"/>
          </a:p>
          <a:p>
            <a:pPr indent="0" lvl="0" marL="0" rtl="0" algn="ctr">
              <a:spcBef>
                <a:spcPts val="400"/>
              </a:spcBef>
              <a:spcAft>
                <a:spcPts val="0"/>
              </a:spcAft>
              <a:buNone/>
            </a:pPr>
            <a:r>
              <a:t/>
            </a:r>
            <a:endParaRPr/>
          </a:p>
        </p:txBody>
      </p:sp>
      <p:sp>
        <p:nvSpPr>
          <p:cNvPr id="2378" name="Google Shape;2378;p138"/>
          <p:cNvSpPr txBox="1"/>
          <p:nvPr>
            <p:ph idx="4" type="subTitle"/>
          </p:nvPr>
        </p:nvSpPr>
        <p:spPr>
          <a:xfrm>
            <a:off x="1075175" y="1186325"/>
            <a:ext cx="10422000" cy="29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892CA0"/>
                </a:solidFill>
                <a:latin typeface="Red Hat Text"/>
                <a:ea typeface="Red Hat Text"/>
                <a:cs typeface="Red Hat Text"/>
                <a:sym typeface="Red Hat Text"/>
              </a:rPr>
              <a:t>Your developer environment for working with GenAI</a:t>
            </a:r>
            <a:endParaRPr sz="1600">
              <a:solidFill>
                <a:srgbClr val="892CA0"/>
              </a:solidFill>
              <a:latin typeface="Red Hat Text"/>
              <a:ea typeface="Red Hat Text"/>
              <a:cs typeface="Red Hat Text"/>
              <a:sym typeface="Red Hat Text"/>
            </a:endParaRPr>
          </a:p>
          <a:p>
            <a:pPr indent="0" lvl="0" marL="0" rtl="0" algn="ctr">
              <a:lnSpc>
                <a:spcPct val="100000"/>
              </a:lnSpc>
              <a:spcBef>
                <a:spcPts val="400"/>
              </a:spcBef>
              <a:spcAft>
                <a:spcPts val="0"/>
              </a:spcAft>
              <a:buNone/>
            </a:pPr>
            <a:r>
              <a:t/>
            </a:r>
            <a:endParaRPr sz="1400">
              <a:solidFill>
                <a:srgbClr val="892CA0"/>
              </a:solidFill>
            </a:endParaRPr>
          </a:p>
          <a:p>
            <a:pPr indent="0" lvl="0" marL="0" rtl="0" algn="ctr">
              <a:spcBef>
                <a:spcPts val="0"/>
              </a:spcBef>
              <a:spcAft>
                <a:spcPts val="500"/>
              </a:spcAft>
              <a:buNone/>
            </a:pPr>
            <a:r>
              <a:t/>
            </a:r>
            <a:endParaRPr>
              <a:solidFill>
                <a:srgbClr val="892CA0"/>
              </a:solidFill>
            </a:endParaRPr>
          </a:p>
        </p:txBody>
      </p:sp>
      <p:sp>
        <p:nvSpPr>
          <p:cNvPr id="2379" name="Google Shape;2379;p138"/>
          <p:cNvSpPr txBox="1"/>
          <p:nvPr/>
        </p:nvSpPr>
        <p:spPr>
          <a:xfrm>
            <a:off x="513875" y="1952875"/>
            <a:ext cx="5757300" cy="4165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Discover Gen AI</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rgbClr val="1D1F20"/>
              </a:buClr>
              <a:buSzPts val="1200"/>
              <a:buFont typeface="Red Hat Display"/>
              <a:buChar char="○"/>
            </a:pPr>
            <a:r>
              <a:rPr lang="en" sz="1200">
                <a:solidFill>
                  <a:schemeClr val="dk1"/>
                </a:solidFill>
                <a:latin typeface="Red Hat Display"/>
                <a:ea typeface="Red Hat Display"/>
                <a:cs typeface="Red Hat Display"/>
                <a:sym typeface="Red Hat Display"/>
              </a:rPr>
              <a:t>Get inspired by AI use cases</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rgbClr val="1D1F20"/>
              </a:buClr>
              <a:buSzPts val="1200"/>
              <a:buFont typeface="Red Hat Display"/>
              <a:buChar char="○"/>
            </a:pPr>
            <a:r>
              <a:rPr lang="en" sz="1200">
                <a:solidFill>
                  <a:schemeClr val="dk1"/>
                </a:solidFill>
                <a:latin typeface="Red Hat Display"/>
                <a:ea typeface="Red Hat Display"/>
                <a:cs typeface="Red Hat Display"/>
                <a:sym typeface="Red Hat Display"/>
              </a:rPr>
              <a:t>Learn how to integrate AI in an optimal way </a:t>
            </a:r>
            <a:endParaRPr sz="1200">
              <a:solidFill>
                <a:srgbClr val="1D1F20"/>
              </a:solidFill>
              <a:latin typeface="Red Hat Display"/>
              <a:ea typeface="Red Hat Display"/>
              <a:cs typeface="Red Hat Display"/>
              <a:sym typeface="Red Hat Display"/>
            </a:endParaRPr>
          </a:p>
          <a:p>
            <a:pPr indent="-304800" lvl="1" marL="914400" rtl="0" algn="l">
              <a:lnSpc>
                <a:spcPct val="150000"/>
              </a:lnSpc>
              <a:spcBef>
                <a:spcPts val="0"/>
              </a:spcBef>
              <a:spcAft>
                <a:spcPts val="0"/>
              </a:spcAft>
              <a:buClr>
                <a:srgbClr val="1D1F20"/>
              </a:buClr>
              <a:buSzPts val="1200"/>
              <a:buFont typeface="Red Hat Display"/>
              <a:buChar char="○"/>
            </a:pPr>
            <a:r>
              <a:rPr lang="en" sz="1200">
                <a:solidFill>
                  <a:srgbClr val="1D1F20"/>
                </a:solidFill>
                <a:latin typeface="Red Hat Display"/>
                <a:ea typeface="Red Hat Display"/>
                <a:cs typeface="Red Hat Display"/>
                <a:sym typeface="Red Hat Display"/>
              </a:rPr>
              <a:t>Experiment with different compatible Models</a:t>
            </a:r>
            <a:endParaRPr sz="2100">
              <a:solidFill>
                <a:srgbClr val="892CA0"/>
              </a:solidFill>
              <a:latin typeface="Red Hat Display"/>
              <a:ea typeface="Red Hat Display"/>
              <a:cs typeface="Red Hat Display"/>
              <a:sym typeface="Red Hat Display"/>
            </a:endParaRPr>
          </a:p>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Model Catalogs</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Leverage a curated list of open source large language models available out of the box</a:t>
            </a:r>
            <a:endParaRPr sz="1200">
              <a:solidFill>
                <a:schemeClr val="dk1"/>
              </a:solidFill>
              <a:latin typeface="Red Hat Display"/>
              <a:ea typeface="Red Hat Display"/>
              <a:cs typeface="Red Hat Display"/>
              <a:sym typeface="Red Hat Display"/>
            </a:endParaRPr>
          </a:p>
          <a:p>
            <a:pPr indent="-304800" lvl="1" marL="914400" rtl="0" algn="l">
              <a:lnSpc>
                <a:spcPct val="150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Import your own models</a:t>
            </a:r>
            <a:endParaRPr sz="2100">
              <a:solidFill>
                <a:srgbClr val="892CA0"/>
              </a:solidFill>
              <a:latin typeface="Red Hat Display"/>
              <a:ea typeface="Red Hat Display"/>
              <a:cs typeface="Red Hat Display"/>
              <a:sym typeface="Red Hat Display"/>
            </a:endParaRPr>
          </a:p>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Run Models Locally</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Run models with an inference server running in UBI image </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Get OpenAI compatible API </a:t>
            </a:r>
            <a:endParaRPr sz="1200">
              <a:solidFill>
                <a:schemeClr val="dk1"/>
              </a:solidFill>
              <a:latin typeface="Red Hat Display"/>
              <a:ea typeface="Red Hat Display"/>
              <a:cs typeface="Red Hat Display"/>
              <a:sym typeface="Red Hat Display"/>
            </a:endParaRPr>
          </a:p>
          <a:p>
            <a:pPr indent="-304800" lvl="1" marL="914400" rtl="0" algn="l">
              <a:lnSpc>
                <a:spcPct val="150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Use code snippets </a:t>
            </a:r>
            <a:endParaRPr sz="2100">
              <a:solidFill>
                <a:srgbClr val="892CA0"/>
              </a:solidFill>
              <a:latin typeface="Red Hat Display"/>
              <a:ea typeface="Red Hat Display"/>
              <a:cs typeface="Red Hat Display"/>
              <a:sym typeface="Red Hat Display"/>
            </a:endParaRPr>
          </a:p>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Playground Environment</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Experiment with models and prompts</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Configure settings and system prompts </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Test and validate prompt workflows before using in your application</a:t>
            </a:r>
            <a:endParaRPr sz="2100">
              <a:solidFill>
                <a:srgbClr val="892CA0"/>
              </a:solidFill>
              <a:latin typeface="Red Hat Display"/>
              <a:ea typeface="Red Hat Display"/>
              <a:cs typeface="Red Hat Display"/>
              <a:sym typeface="Red Hat Display"/>
            </a:endParaRPr>
          </a:p>
        </p:txBody>
      </p:sp>
      <p:pic>
        <p:nvPicPr>
          <p:cNvPr id="2380" name="Google Shape;2380;p138"/>
          <p:cNvPicPr preferRelativeResize="0"/>
          <p:nvPr/>
        </p:nvPicPr>
        <p:blipFill>
          <a:blip r:embed="rId3">
            <a:alphaModFix/>
          </a:blip>
          <a:stretch>
            <a:fillRect/>
          </a:stretch>
        </p:blipFill>
        <p:spPr>
          <a:xfrm>
            <a:off x="6825450" y="1442950"/>
            <a:ext cx="5314099" cy="4034875"/>
          </a:xfrm>
          <a:prstGeom prst="rect">
            <a:avLst/>
          </a:prstGeom>
          <a:noFill/>
          <a:ln>
            <a:noFill/>
          </a:ln>
        </p:spPr>
      </p:pic>
      <p:pic>
        <p:nvPicPr>
          <p:cNvPr id="2381" name="Google Shape;2381;p138"/>
          <p:cNvPicPr preferRelativeResize="0"/>
          <p:nvPr/>
        </p:nvPicPr>
        <p:blipFill>
          <a:blip r:embed="rId4">
            <a:alphaModFix/>
          </a:blip>
          <a:stretch>
            <a:fillRect/>
          </a:stretch>
        </p:blipFill>
        <p:spPr>
          <a:xfrm>
            <a:off x="6131925" y="2287800"/>
            <a:ext cx="5112428" cy="388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1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7" name="Google Shape;2387;p139"/>
          <p:cNvSpPr txBox="1"/>
          <p:nvPr>
            <p:ph idx="1" type="subTitle"/>
          </p:nvPr>
        </p:nvSpPr>
        <p:spPr>
          <a:xfrm>
            <a:off x="2162900" y="2444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Lab Extension Demo &lt; Placeholder&gt;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40"/>
          <p:cNvSpPr txBox="1"/>
          <p:nvPr>
            <p:ph type="title"/>
          </p:nvPr>
        </p:nvSpPr>
        <p:spPr>
          <a:xfrm>
            <a:off x="2899375" y="1921175"/>
            <a:ext cx="6167100" cy="3080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Build your own </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Podman Desktop Extension …</a:t>
            </a:r>
            <a:endParaRPr sz="2800">
              <a:latin typeface="Red Hat Display Medium"/>
              <a:ea typeface="Red Hat Display Medium"/>
              <a:cs typeface="Red Hat Display Medium"/>
              <a:sym typeface="Red Hat Display Medium"/>
            </a:endParaRPr>
          </a:p>
        </p:txBody>
      </p:sp>
      <p:sp>
        <p:nvSpPr>
          <p:cNvPr id="2393" name="Google Shape;2393;p1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141"/>
          <p:cNvSpPr txBox="1"/>
          <p:nvPr>
            <p:ph type="title"/>
          </p:nvPr>
        </p:nvSpPr>
        <p:spPr>
          <a:xfrm>
            <a:off x="2899375" y="1921175"/>
            <a:ext cx="6167100" cy="3080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How has</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Podman Desktop helped you??</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&lt;Use Case </a:t>
            </a:r>
            <a:r>
              <a:rPr lang="en" sz="2800">
                <a:latin typeface="Red Hat Display Medium"/>
                <a:ea typeface="Red Hat Display Medium"/>
                <a:cs typeface="Red Hat Display Medium"/>
                <a:sym typeface="Red Hat Display Medium"/>
              </a:rPr>
              <a:t>Placeholder</a:t>
            </a:r>
            <a:r>
              <a:rPr lang="en" sz="2800">
                <a:latin typeface="Red Hat Display Medium"/>
                <a:ea typeface="Red Hat Display Medium"/>
                <a:cs typeface="Red Hat Display Medium"/>
                <a:sym typeface="Red Hat Display Medium"/>
              </a:rPr>
              <a:t>&gt;</a:t>
            </a:r>
            <a:endParaRPr sz="2800">
              <a:latin typeface="Red Hat Display Medium"/>
              <a:ea typeface="Red Hat Display Medium"/>
              <a:cs typeface="Red Hat Display Medium"/>
              <a:sym typeface="Red Hat Display Medium"/>
            </a:endParaRPr>
          </a:p>
        </p:txBody>
      </p:sp>
      <p:sp>
        <p:nvSpPr>
          <p:cNvPr id="2399" name="Google Shape;2399;p1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142"/>
          <p:cNvSpPr txBox="1"/>
          <p:nvPr>
            <p:ph type="title"/>
          </p:nvPr>
        </p:nvSpPr>
        <p:spPr>
          <a:xfrm>
            <a:off x="900275" y="1736425"/>
            <a:ext cx="10444800" cy="269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latin typeface="Red Hat Display Medium"/>
                <a:ea typeface="Red Hat Display Medium"/>
                <a:cs typeface="Red Hat Display Medium"/>
                <a:sym typeface="Red Hat Display Medium"/>
              </a:rPr>
              <a:t>Podman Desktop </a:t>
            </a:r>
            <a:br>
              <a:rPr lang="en" sz="3200">
                <a:latin typeface="Red Hat Display Medium"/>
                <a:ea typeface="Red Hat Display Medium"/>
                <a:cs typeface="Red Hat Display Medium"/>
                <a:sym typeface="Red Hat Display Medium"/>
              </a:rPr>
            </a:br>
            <a:r>
              <a:rPr lang="en" sz="3200">
                <a:latin typeface="Red Hat Display Medium"/>
                <a:ea typeface="Red Hat Display Medium"/>
                <a:cs typeface="Red Hat Display Medium"/>
                <a:sym typeface="Red Hat Display Medium"/>
              </a:rPr>
              <a:t>Part of CNCF</a:t>
            </a:r>
            <a:endParaRPr b="1" sz="3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pic>
        <p:nvPicPr>
          <p:cNvPr id="2409" name="Google Shape;2409;p143"/>
          <p:cNvPicPr preferRelativeResize="0"/>
          <p:nvPr/>
        </p:nvPicPr>
        <p:blipFill>
          <a:blip r:embed="rId3">
            <a:alphaModFix/>
          </a:blip>
          <a:stretch>
            <a:fillRect/>
          </a:stretch>
        </p:blipFill>
        <p:spPr>
          <a:xfrm>
            <a:off x="0" y="0"/>
            <a:ext cx="12192000" cy="6858008"/>
          </a:xfrm>
          <a:prstGeom prst="rect">
            <a:avLst/>
          </a:prstGeom>
          <a:noFill/>
          <a:ln>
            <a:noFill/>
          </a:ln>
        </p:spPr>
      </p:pic>
      <p:pic>
        <p:nvPicPr>
          <p:cNvPr descr="White Flag Waving Vector Art PNG Images | Free Download On Pngtree" id="2410" name="Google Shape;2410;p143"/>
          <p:cNvPicPr preferRelativeResize="0"/>
          <p:nvPr/>
        </p:nvPicPr>
        <p:blipFill rotWithShape="1">
          <a:blip r:embed="rId4">
            <a:alphaModFix/>
          </a:blip>
          <a:srcRect b="38019" l="0" r="0" t="0"/>
          <a:stretch/>
        </p:blipFill>
        <p:spPr>
          <a:xfrm>
            <a:off x="4999303" y="898652"/>
            <a:ext cx="2306275" cy="2159175"/>
          </a:xfrm>
          <a:prstGeom prst="rect">
            <a:avLst/>
          </a:prstGeom>
          <a:noFill/>
          <a:ln>
            <a:noFill/>
          </a:ln>
        </p:spPr>
      </p:pic>
      <p:pic>
        <p:nvPicPr>
          <p:cNvPr id="2411" name="Google Shape;2411;p143"/>
          <p:cNvPicPr preferRelativeResize="0"/>
          <p:nvPr/>
        </p:nvPicPr>
        <p:blipFill>
          <a:blip r:embed="rId5">
            <a:alphaModFix/>
          </a:blip>
          <a:stretch>
            <a:fillRect/>
          </a:stretch>
        </p:blipFill>
        <p:spPr>
          <a:xfrm>
            <a:off x="2658075" y="4198851"/>
            <a:ext cx="412550" cy="412550"/>
          </a:xfrm>
          <a:prstGeom prst="rect">
            <a:avLst/>
          </a:prstGeom>
          <a:noFill/>
          <a:ln>
            <a:noFill/>
          </a:ln>
        </p:spPr>
      </p:pic>
      <p:pic>
        <p:nvPicPr>
          <p:cNvPr id="2412" name="Google Shape;2412;p143"/>
          <p:cNvPicPr preferRelativeResize="0"/>
          <p:nvPr/>
        </p:nvPicPr>
        <p:blipFill>
          <a:blip r:embed="rId5">
            <a:alphaModFix/>
          </a:blip>
          <a:stretch>
            <a:fillRect/>
          </a:stretch>
        </p:blipFill>
        <p:spPr>
          <a:xfrm>
            <a:off x="7785001" y="1210751"/>
            <a:ext cx="412550" cy="412550"/>
          </a:xfrm>
          <a:prstGeom prst="rect">
            <a:avLst/>
          </a:prstGeom>
          <a:noFill/>
          <a:ln>
            <a:noFill/>
          </a:ln>
        </p:spPr>
      </p:pic>
      <p:pic>
        <p:nvPicPr>
          <p:cNvPr id="2413" name="Google Shape;2413;p143"/>
          <p:cNvPicPr preferRelativeResize="0"/>
          <p:nvPr/>
        </p:nvPicPr>
        <p:blipFill>
          <a:blip r:embed="rId5">
            <a:alphaModFix/>
          </a:blip>
          <a:stretch>
            <a:fillRect/>
          </a:stretch>
        </p:blipFill>
        <p:spPr>
          <a:xfrm>
            <a:off x="4437451" y="3114576"/>
            <a:ext cx="412550" cy="412550"/>
          </a:xfrm>
          <a:prstGeom prst="rect">
            <a:avLst/>
          </a:prstGeom>
          <a:noFill/>
          <a:ln>
            <a:noFill/>
          </a:ln>
        </p:spPr>
      </p:pic>
      <p:pic>
        <p:nvPicPr>
          <p:cNvPr id="2414" name="Google Shape;2414;p143"/>
          <p:cNvPicPr preferRelativeResize="0"/>
          <p:nvPr/>
        </p:nvPicPr>
        <p:blipFill>
          <a:blip r:embed="rId6">
            <a:alphaModFix/>
          </a:blip>
          <a:stretch>
            <a:fillRect/>
          </a:stretch>
        </p:blipFill>
        <p:spPr>
          <a:xfrm>
            <a:off x="5483500" y="1339650"/>
            <a:ext cx="1497476" cy="905050"/>
          </a:xfrm>
          <a:prstGeom prst="rect">
            <a:avLst/>
          </a:prstGeom>
          <a:noFill/>
          <a:ln>
            <a:noFill/>
          </a:ln>
        </p:spPr>
      </p:pic>
      <p:pic>
        <p:nvPicPr>
          <p:cNvPr id="2415" name="Google Shape;2415;p143"/>
          <p:cNvPicPr preferRelativeResize="0"/>
          <p:nvPr/>
        </p:nvPicPr>
        <p:blipFill>
          <a:blip r:embed="rId7">
            <a:alphaModFix/>
          </a:blip>
          <a:stretch>
            <a:fillRect/>
          </a:stretch>
        </p:blipFill>
        <p:spPr>
          <a:xfrm>
            <a:off x="8616300" y="3369925"/>
            <a:ext cx="1297050" cy="1291225"/>
          </a:xfrm>
          <a:prstGeom prst="rect">
            <a:avLst/>
          </a:prstGeom>
          <a:noFill/>
          <a:ln>
            <a:noFill/>
          </a:ln>
        </p:spPr>
      </p:pic>
      <p:pic>
        <p:nvPicPr>
          <p:cNvPr id="2416" name="Google Shape;2416;p143"/>
          <p:cNvPicPr preferRelativeResize="0"/>
          <p:nvPr/>
        </p:nvPicPr>
        <p:blipFill>
          <a:blip r:embed="rId7">
            <a:alphaModFix/>
          </a:blip>
          <a:stretch>
            <a:fillRect/>
          </a:stretch>
        </p:blipFill>
        <p:spPr>
          <a:xfrm>
            <a:off x="2544475" y="4979075"/>
            <a:ext cx="1297050" cy="1291225"/>
          </a:xfrm>
          <a:prstGeom prst="rect">
            <a:avLst/>
          </a:prstGeom>
          <a:noFill/>
          <a:ln>
            <a:noFill/>
          </a:ln>
        </p:spPr>
      </p:pic>
      <p:sp>
        <p:nvSpPr>
          <p:cNvPr id="2417" name="Google Shape;2417;p1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44"/>
          <p:cNvSpPr txBox="1"/>
          <p:nvPr>
            <p:ph type="title"/>
          </p:nvPr>
        </p:nvSpPr>
        <p:spPr>
          <a:xfrm>
            <a:off x="900275" y="1736425"/>
            <a:ext cx="10444800" cy="269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latin typeface="Red Hat Display Medium"/>
                <a:ea typeface="Red Hat Display Medium"/>
                <a:cs typeface="Red Hat Display Medium"/>
                <a:sym typeface="Red Hat Display Medium"/>
              </a:rPr>
              <a:t>Contributing</a:t>
            </a:r>
            <a:endParaRPr b="1"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27"/>
          <p:cNvSpPr txBox="1"/>
          <p:nvPr>
            <p:ph type="title"/>
          </p:nvPr>
        </p:nvSpPr>
        <p:spPr>
          <a:xfrm>
            <a:off x="2083725" y="1752350"/>
            <a:ext cx="7798500" cy="160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use Podman-Desktop ?</a:t>
            </a:r>
            <a:endParaRPr/>
          </a:p>
        </p:txBody>
      </p:sp>
      <p:sp>
        <p:nvSpPr>
          <p:cNvPr id="2160" name="Google Shape;2160;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145"/>
          <p:cNvSpPr/>
          <p:nvPr/>
        </p:nvSpPr>
        <p:spPr>
          <a:xfrm>
            <a:off x="4152967" y="3982633"/>
            <a:ext cx="288300" cy="1823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8" name="Google Shape;2428;p145"/>
          <p:cNvSpPr/>
          <p:nvPr/>
        </p:nvSpPr>
        <p:spPr>
          <a:xfrm>
            <a:off x="7750633" y="3931833"/>
            <a:ext cx="288300" cy="1874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9" name="Google Shape;2429;p145"/>
          <p:cNvSpPr txBox="1"/>
          <p:nvPr>
            <p:ph type="title"/>
          </p:nvPr>
        </p:nvSpPr>
        <p:spPr>
          <a:xfrm>
            <a:off x="49000" y="1153500"/>
            <a:ext cx="12143100" cy="7377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Get started with Podman &amp; Podman Desktop!</a:t>
            </a:r>
            <a:endParaRPr/>
          </a:p>
          <a:p>
            <a:pPr indent="0" lvl="0" marL="0" rtl="0" algn="l">
              <a:spcBef>
                <a:spcPts val="0"/>
              </a:spcBef>
              <a:spcAft>
                <a:spcPts val="0"/>
              </a:spcAft>
              <a:buNone/>
            </a:pPr>
            <a:r>
              <a:t/>
            </a:r>
            <a:endParaRPr/>
          </a:p>
        </p:txBody>
      </p:sp>
      <p:sp>
        <p:nvSpPr>
          <p:cNvPr id="2430" name="Google Shape;2430;p145"/>
          <p:cNvSpPr txBox="1"/>
          <p:nvPr>
            <p:ph idx="9" type="subTitle"/>
          </p:nvPr>
        </p:nvSpPr>
        <p:spPr>
          <a:xfrm>
            <a:off x="49012" y="1704875"/>
            <a:ext cx="12143100" cy="3891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Get involved with Podman and adopt a seal (figuratively)!</a:t>
            </a:r>
            <a:endParaRPr/>
          </a:p>
        </p:txBody>
      </p:sp>
      <p:sp>
        <p:nvSpPr>
          <p:cNvPr id="2431" name="Google Shape;2431;p145"/>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32" name="Google Shape;2432;p145"/>
          <p:cNvSpPr txBox="1"/>
          <p:nvPr>
            <p:ph idx="3" type="subTitle"/>
          </p:nvPr>
        </p:nvSpPr>
        <p:spPr>
          <a:xfrm>
            <a:off x="4152975" y="4515775"/>
            <a:ext cx="3812700" cy="91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Contribute and report issues</a:t>
            </a:r>
            <a:endParaRPr/>
          </a:p>
          <a:p>
            <a:pPr indent="0" lvl="0" marL="0" rtl="0" algn="ctr">
              <a:spcBef>
                <a:spcPts val="500"/>
              </a:spcBef>
              <a:spcAft>
                <a:spcPts val="0"/>
              </a:spcAft>
              <a:buNone/>
            </a:pPr>
            <a:r>
              <a:rPr lang="en" u="sng">
                <a:solidFill>
                  <a:srgbClr val="5300C6"/>
                </a:solidFill>
                <a:hlinkClick r:id="rId3">
                  <a:extLst>
                    <a:ext uri="{A12FA001-AC4F-418D-AE19-62706E023703}">
                      <ahyp:hlinkClr val="tx"/>
                    </a:ext>
                  </a:extLst>
                </a:hlinkClick>
              </a:rPr>
              <a:t>github.com/containers/podman</a:t>
            </a:r>
            <a:endParaRPr>
              <a:solidFill>
                <a:srgbClr val="5300C6"/>
              </a:solidFill>
            </a:endParaRPr>
          </a:p>
          <a:p>
            <a:pPr indent="0" lvl="0" marL="0" rtl="0" algn="ctr">
              <a:spcBef>
                <a:spcPts val="500"/>
              </a:spcBef>
              <a:spcAft>
                <a:spcPts val="500"/>
              </a:spcAft>
              <a:buNone/>
            </a:pPr>
            <a:r>
              <a:rPr lang="en" u="sng">
                <a:solidFill>
                  <a:srgbClr val="5300C6"/>
                </a:solidFill>
                <a:hlinkClick r:id="rId4">
                  <a:extLst>
                    <a:ext uri="{A12FA001-AC4F-418D-AE19-62706E023703}">
                      <ahyp:hlinkClr val="tx"/>
                    </a:ext>
                  </a:extLst>
                </a:hlinkClick>
              </a:rPr>
              <a:t>github.com/podman-desktop/podman-desktop</a:t>
            </a:r>
            <a:endParaRPr>
              <a:solidFill>
                <a:srgbClr val="5300C6"/>
              </a:solidFill>
            </a:endParaRPr>
          </a:p>
        </p:txBody>
      </p:sp>
      <p:sp>
        <p:nvSpPr>
          <p:cNvPr id="2433" name="Google Shape;2433;p145"/>
          <p:cNvSpPr txBox="1"/>
          <p:nvPr>
            <p:ph idx="4" type="subTitle"/>
          </p:nvPr>
        </p:nvSpPr>
        <p:spPr>
          <a:xfrm>
            <a:off x="8048000" y="4026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Chat</a:t>
            </a:r>
            <a:endParaRPr/>
          </a:p>
        </p:txBody>
      </p:sp>
      <p:sp>
        <p:nvSpPr>
          <p:cNvPr id="2434" name="Google Shape;2434;p145"/>
          <p:cNvSpPr txBox="1"/>
          <p:nvPr>
            <p:ph idx="2" type="subTitle"/>
          </p:nvPr>
        </p:nvSpPr>
        <p:spPr>
          <a:xfrm>
            <a:off x="4468300" y="4026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Github</a:t>
            </a:r>
            <a:endParaRPr/>
          </a:p>
        </p:txBody>
      </p:sp>
      <p:sp>
        <p:nvSpPr>
          <p:cNvPr id="2435" name="Google Shape;2435;p145"/>
          <p:cNvSpPr txBox="1"/>
          <p:nvPr>
            <p:ph idx="5" type="subTitle"/>
          </p:nvPr>
        </p:nvSpPr>
        <p:spPr>
          <a:xfrm>
            <a:off x="8048100" y="45157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Get connected with the community</a:t>
            </a:r>
            <a:endParaRPr/>
          </a:p>
          <a:p>
            <a:pPr indent="0" lvl="0" marL="0" rtl="0" algn="ctr">
              <a:spcBef>
                <a:spcPts val="500"/>
              </a:spcBef>
              <a:spcAft>
                <a:spcPts val="500"/>
              </a:spcAft>
              <a:buNone/>
            </a:pPr>
            <a:r>
              <a:rPr lang="en" u="sng">
                <a:solidFill>
                  <a:srgbClr val="5300C6"/>
                </a:solidFill>
                <a:hlinkClick r:id="rId5">
                  <a:extLst>
                    <a:ext uri="{A12FA001-AC4F-418D-AE19-62706E023703}">
                      <ahyp:hlinkClr val="tx"/>
                    </a:ext>
                  </a:extLst>
                </a:hlinkClick>
              </a:rPr>
              <a:t>podman.io/community</a:t>
            </a:r>
            <a:endParaRPr>
              <a:solidFill>
                <a:srgbClr val="5300C6"/>
              </a:solidFill>
            </a:endParaRPr>
          </a:p>
        </p:txBody>
      </p:sp>
      <p:sp>
        <p:nvSpPr>
          <p:cNvPr id="2436" name="Google Shape;2436;p145"/>
          <p:cNvSpPr txBox="1"/>
          <p:nvPr>
            <p:ph idx="6" type="subTitle"/>
          </p:nvPr>
        </p:nvSpPr>
        <p:spPr>
          <a:xfrm>
            <a:off x="888600" y="4026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On the Web</a:t>
            </a:r>
            <a:endParaRPr/>
          </a:p>
        </p:txBody>
      </p:sp>
      <p:sp>
        <p:nvSpPr>
          <p:cNvPr id="2437" name="Google Shape;2437;p145"/>
          <p:cNvSpPr txBox="1"/>
          <p:nvPr>
            <p:ph idx="7" type="subTitle"/>
          </p:nvPr>
        </p:nvSpPr>
        <p:spPr>
          <a:xfrm>
            <a:off x="888700" y="45157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Learn how to install Podman</a:t>
            </a:r>
            <a:endParaRPr/>
          </a:p>
          <a:p>
            <a:pPr indent="0" lvl="0" marL="0" rtl="0" algn="ctr">
              <a:spcBef>
                <a:spcPts val="500"/>
              </a:spcBef>
              <a:spcAft>
                <a:spcPts val="0"/>
              </a:spcAft>
              <a:buClr>
                <a:schemeClr val="dk1"/>
              </a:buClr>
              <a:buSzPts val="1100"/>
              <a:buFont typeface="Arial"/>
              <a:buNone/>
            </a:pPr>
            <a:r>
              <a:rPr lang="en" u="sng">
                <a:solidFill>
                  <a:srgbClr val="5300C6"/>
                </a:solidFill>
                <a:hlinkClick r:id="rId6">
                  <a:extLst>
                    <a:ext uri="{A12FA001-AC4F-418D-AE19-62706E023703}">
                      <ahyp:hlinkClr val="tx"/>
                    </a:ext>
                  </a:extLst>
                </a:hlinkClick>
              </a:rPr>
              <a:t>podman.io</a:t>
            </a:r>
            <a:endParaRPr>
              <a:solidFill>
                <a:srgbClr val="5300C6"/>
              </a:solidFill>
            </a:endParaRPr>
          </a:p>
          <a:p>
            <a:pPr indent="0" lvl="0" marL="0" rtl="0" algn="ctr">
              <a:spcBef>
                <a:spcPts val="500"/>
              </a:spcBef>
              <a:spcAft>
                <a:spcPts val="0"/>
              </a:spcAft>
              <a:buClr>
                <a:schemeClr val="dk1"/>
              </a:buClr>
              <a:buSzPts val="1100"/>
              <a:buFont typeface="Arial"/>
              <a:buNone/>
            </a:pPr>
            <a:r>
              <a:rPr lang="en" u="sng">
                <a:solidFill>
                  <a:srgbClr val="5300C6"/>
                </a:solidFill>
                <a:hlinkClick r:id="rId7">
                  <a:extLst>
                    <a:ext uri="{A12FA001-AC4F-418D-AE19-62706E023703}">
                      <ahyp:hlinkClr val="tx"/>
                    </a:ext>
                  </a:extLst>
                </a:hlinkClick>
              </a:rPr>
              <a:t>podman-desktop.io</a:t>
            </a:r>
            <a:endParaRPr>
              <a:solidFill>
                <a:srgbClr val="5300C6"/>
              </a:solidFill>
            </a:endParaRPr>
          </a:p>
          <a:p>
            <a:pPr indent="0" lvl="0" marL="0" rtl="0" algn="ctr">
              <a:spcBef>
                <a:spcPts val="500"/>
              </a:spcBef>
              <a:spcAft>
                <a:spcPts val="500"/>
              </a:spcAft>
              <a:buClr>
                <a:schemeClr val="dk1"/>
              </a:buClr>
              <a:buSzPts val="1100"/>
              <a:buFont typeface="Arial"/>
              <a:buNone/>
            </a:pPr>
            <a:r>
              <a:t/>
            </a:r>
            <a:endParaRPr/>
          </a:p>
        </p:txBody>
      </p:sp>
      <p:cxnSp>
        <p:nvCxnSpPr>
          <p:cNvPr id="2438" name="Google Shape;2438;p145"/>
          <p:cNvCxnSpPr/>
          <p:nvPr/>
        </p:nvCxnSpPr>
        <p:spPr>
          <a:xfrm>
            <a:off x="4087200" y="2814967"/>
            <a:ext cx="0" cy="2616000"/>
          </a:xfrm>
          <a:prstGeom prst="straightConnector1">
            <a:avLst/>
          </a:prstGeom>
          <a:noFill/>
          <a:ln cap="flat" cmpd="sng" w="9525">
            <a:solidFill>
              <a:srgbClr val="595959"/>
            </a:solidFill>
            <a:prstDash val="dot"/>
            <a:round/>
            <a:headEnd len="med" w="med" type="none"/>
            <a:tailEnd len="med" w="med" type="none"/>
          </a:ln>
        </p:spPr>
      </p:cxnSp>
      <p:cxnSp>
        <p:nvCxnSpPr>
          <p:cNvPr id="2439" name="Google Shape;2439;p145"/>
          <p:cNvCxnSpPr/>
          <p:nvPr/>
        </p:nvCxnSpPr>
        <p:spPr>
          <a:xfrm>
            <a:off x="7992367" y="2814967"/>
            <a:ext cx="0" cy="2616000"/>
          </a:xfrm>
          <a:prstGeom prst="straightConnector1">
            <a:avLst/>
          </a:prstGeom>
          <a:noFill/>
          <a:ln cap="flat" cmpd="sng" w="9525">
            <a:solidFill>
              <a:srgbClr val="595959"/>
            </a:solidFill>
            <a:prstDash val="dot"/>
            <a:round/>
            <a:headEnd len="med" w="med" type="none"/>
            <a:tailEnd len="med" w="med" type="none"/>
          </a:ln>
        </p:spPr>
      </p:cxnSp>
      <p:pic>
        <p:nvPicPr>
          <p:cNvPr id="2440" name="Google Shape;2440;p145"/>
          <p:cNvPicPr preferRelativeResize="0"/>
          <p:nvPr/>
        </p:nvPicPr>
        <p:blipFill>
          <a:blip r:embed="rId8">
            <a:alphaModFix/>
          </a:blip>
          <a:stretch>
            <a:fillRect/>
          </a:stretch>
        </p:blipFill>
        <p:spPr>
          <a:xfrm>
            <a:off x="1702551" y="2599200"/>
            <a:ext cx="1627498" cy="1332633"/>
          </a:xfrm>
          <a:prstGeom prst="rect">
            <a:avLst/>
          </a:prstGeom>
          <a:noFill/>
          <a:ln>
            <a:noFill/>
          </a:ln>
        </p:spPr>
      </p:pic>
      <p:pic>
        <p:nvPicPr>
          <p:cNvPr id="2441" name="Google Shape;2441;p145"/>
          <p:cNvPicPr preferRelativeResize="0"/>
          <p:nvPr/>
        </p:nvPicPr>
        <p:blipFill>
          <a:blip r:embed="rId9">
            <a:alphaModFix/>
          </a:blip>
          <a:stretch>
            <a:fillRect/>
          </a:stretch>
        </p:blipFill>
        <p:spPr>
          <a:xfrm>
            <a:off x="9054400" y="2492650"/>
            <a:ext cx="1242600" cy="1442600"/>
          </a:xfrm>
          <a:prstGeom prst="rect">
            <a:avLst/>
          </a:prstGeom>
          <a:noFill/>
          <a:ln>
            <a:noFill/>
          </a:ln>
        </p:spPr>
      </p:pic>
      <p:pic>
        <p:nvPicPr>
          <p:cNvPr id="2442" name="Google Shape;2442;p145"/>
          <p:cNvPicPr preferRelativeResize="0"/>
          <p:nvPr/>
        </p:nvPicPr>
        <p:blipFill>
          <a:blip r:embed="rId10">
            <a:alphaModFix/>
          </a:blip>
          <a:stretch>
            <a:fillRect/>
          </a:stretch>
        </p:blipFill>
        <p:spPr>
          <a:xfrm>
            <a:off x="5442136" y="2509383"/>
            <a:ext cx="1343728" cy="1442566"/>
          </a:xfrm>
          <a:prstGeom prst="rect">
            <a:avLst/>
          </a:prstGeom>
          <a:noFill/>
          <a:ln>
            <a:noFill/>
          </a:ln>
        </p:spPr>
      </p:pic>
      <p:sp>
        <p:nvSpPr>
          <p:cNvPr id="2443" name="Google Shape;2443;p145"/>
          <p:cNvSpPr txBox="1"/>
          <p:nvPr>
            <p:ph idx="1" type="subTitle"/>
          </p:nvPr>
        </p:nvSpPr>
        <p:spPr>
          <a:xfrm>
            <a:off x="1180067" y="8226067"/>
            <a:ext cx="10670100" cy="746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11"/>
              </a:rPr>
              <a:t>https://developers.redhat.com/e-books/podman-action</a:t>
            </a:r>
            <a:endParaRPr/>
          </a:p>
        </p:txBody>
      </p:sp>
      <p:pic>
        <p:nvPicPr>
          <p:cNvPr id="2444" name="Google Shape;2444;p145"/>
          <p:cNvPicPr preferRelativeResize="0"/>
          <p:nvPr/>
        </p:nvPicPr>
        <p:blipFill>
          <a:blip r:embed="rId12">
            <a:alphaModFix/>
          </a:blip>
          <a:stretch>
            <a:fillRect/>
          </a:stretch>
        </p:blipFill>
        <p:spPr>
          <a:xfrm rot="210711">
            <a:off x="3013069" y="2550310"/>
            <a:ext cx="522429" cy="698409"/>
          </a:xfrm>
          <a:prstGeom prst="rect">
            <a:avLst/>
          </a:prstGeom>
          <a:noFill/>
          <a:ln>
            <a:noFill/>
          </a:ln>
        </p:spPr>
      </p:pic>
      <p:pic>
        <p:nvPicPr>
          <p:cNvPr id="2445" name="Google Shape;2445;p145"/>
          <p:cNvPicPr preferRelativeResize="0"/>
          <p:nvPr/>
        </p:nvPicPr>
        <p:blipFill>
          <a:blip r:embed="rId13">
            <a:alphaModFix/>
          </a:blip>
          <a:stretch>
            <a:fillRect/>
          </a:stretch>
        </p:blipFill>
        <p:spPr>
          <a:xfrm>
            <a:off x="1084900" y="182150"/>
            <a:ext cx="731700" cy="728414"/>
          </a:xfrm>
          <a:prstGeom prst="rect">
            <a:avLst/>
          </a:prstGeom>
          <a:noFill/>
          <a:ln>
            <a:noFill/>
          </a:ln>
        </p:spPr>
      </p:pic>
      <p:sp>
        <p:nvSpPr>
          <p:cNvPr id="2446" name="Google Shape;2446;p1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52" name="Google Shape;2452;p146"/>
          <p:cNvSpPr txBox="1"/>
          <p:nvPr>
            <p:ph type="title"/>
          </p:nvPr>
        </p:nvSpPr>
        <p:spPr>
          <a:xfrm>
            <a:off x="900275" y="1736425"/>
            <a:ext cx="10444800" cy="269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latin typeface="Red Hat Display Medium"/>
                <a:ea typeface="Red Hat Display Medium"/>
                <a:cs typeface="Red Hat Display Medium"/>
                <a:sym typeface="Red Hat Display Medium"/>
              </a:rPr>
              <a:t>Thank</a:t>
            </a:r>
            <a:r>
              <a:rPr lang="en" sz="3200">
                <a:latin typeface="Red Hat Display Medium"/>
                <a:ea typeface="Red Hat Display Medium"/>
                <a:cs typeface="Red Hat Display Medium"/>
                <a:sym typeface="Red Hat Display Medium"/>
              </a:rPr>
              <a:t> You !</a:t>
            </a:r>
            <a:endParaRPr b="1"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128"/>
          <p:cNvSpPr txBox="1"/>
          <p:nvPr>
            <p:ph type="title"/>
          </p:nvPr>
        </p:nvSpPr>
        <p:spPr>
          <a:xfrm>
            <a:off x="885050" y="1094950"/>
            <a:ext cx="5211000" cy="702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800"/>
              <a:buFont typeface="Arial"/>
              <a:buNone/>
            </a:pPr>
            <a:r>
              <a:rPr b="1" lang="en" sz="1800"/>
              <a:t>What’s going on between local and prod environments?</a:t>
            </a:r>
            <a:endParaRPr b="1"/>
          </a:p>
        </p:txBody>
      </p:sp>
      <p:sp>
        <p:nvSpPr>
          <p:cNvPr id="2166" name="Google Shape;2166;p128"/>
          <p:cNvSpPr txBox="1"/>
          <p:nvPr>
            <p:ph idx="6" type="subTitle"/>
          </p:nvPr>
        </p:nvSpPr>
        <p:spPr>
          <a:xfrm>
            <a:off x="6901075" y="3397325"/>
            <a:ext cx="4660800" cy="8865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dk1"/>
              </a:buClr>
              <a:buSzPts val="1100"/>
              <a:buFont typeface="Arial"/>
              <a:buNone/>
            </a:pPr>
            <a:r>
              <a:rPr lang="en">
                <a:solidFill>
                  <a:schemeClr val="dk1"/>
                </a:solidFill>
              </a:rPr>
              <a:t>Lack of skilled workforce and technological expertise. 70% IT departments have a single expert team on Kubernetes.</a:t>
            </a:r>
            <a:endParaRPr sz="1700"/>
          </a:p>
        </p:txBody>
      </p:sp>
      <p:sp>
        <p:nvSpPr>
          <p:cNvPr id="2167" name="Google Shape;2167;p128"/>
          <p:cNvSpPr txBox="1"/>
          <p:nvPr>
            <p:ph idx="1" type="subTitle"/>
          </p:nvPr>
        </p:nvSpPr>
        <p:spPr>
          <a:xfrm>
            <a:off x="969250" y="2530350"/>
            <a:ext cx="4700100" cy="24954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400"/>
              </a:spcAft>
              <a:buClr>
                <a:schemeClr val="dk1"/>
              </a:buClr>
              <a:buSzPts val="1100"/>
              <a:buFont typeface="Arial"/>
              <a:buNone/>
            </a:pPr>
            <a:r>
              <a:rPr lang="en" sz="1600">
                <a:solidFill>
                  <a:srgbClr val="892CA0"/>
                </a:solidFill>
              </a:rPr>
              <a:t>“Local developer environments have become </a:t>
            </a:r>
            <a:r>
              <a:rPr b="1" lang="en" sz="1600">
                <a:solidFill>
                  <a:srgbClr val="892CA0"/>
                </a:solidFill>
              </a:rPr>
              <a:t>impractical</a:t>
            </a:r>
            <a:r>
              <a:rPr lang="en" sz="1600">
                <a:solidFill>
                  <a:srgbClr val="892CA0"/>
                </a:solidFill>
              </a:rPr>
              <a:t> and </a:t>
            </a:r>
            <a:r>
              <a:rPr b="1" lang="en" sz="1600">
                <a:solidFill>
                  <a:srgbClr val="892CA0"/>
                </a:solidFill>
              </a:rPr>
              <a:t>lack of consistency </a:t>
            </a:r>
            <a:r>
              <a:rPr lang="en" sz="1600">
                <a:solidFill>
                  <a:srgbClr val="892CA0"/>
                </a:solidFill>
              </a:rPr>
              <a:t>with production.”</a:t>
            </a:r>
            <a:endParaRPr sz="2000">
              <a:solidFill>
                <a:srgbClr val="892CA0"/>
              </a:solidFill>
            </a:endParaRPr>
          </a:p>
        </p:txBody>
      </p:sp>
      <p:sp>
        <p:nvSpPr>
          <p:cNvPr id="2168" name="Google Shape;2168;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69" name="Google Shape;2169;p128"/>
          <p:cNvSpPr txBox="1"/>
          <p:nvPr>
            <p:ph idx="4" type="subTitle"/>
          </p:nvPr>
        </p:nvSpPr>
        <p:spPr>
          <a:xfrm>
            <a:off x="6901075" y="1877250"/>
            <a:ext cx="4660800" cy="8865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dk1"/>
              </a:buClr>
              <a:buSzPts val="1100"/>
              <a:buFont typeface="Arial"/>
              <a:buNone/>
            </a:pPr>
            <a:r>
              <a:rPr lang="en">
                <a:solidFill>
                  <a:schemeClr val="dk1"/>
                </a:solidFill>
              </a:rPr>
              <a:t>Exposed level of complexity and additional overhead required to go cloud native.</a:t>
            </a:r>
            <a:endParaRPr sz="1700"/>
          </a:p>
        </p:txBody>
      </p:sp>
      <p:sp>
        <p:nvSpPr>
          <p:cNvPr id="2170" name="Google Shape;2170;p128"/>
          <p:cNvSpPr txBox="1"/>
          <p:nvPr>
            <p:ph idx="5" type="subTitle"/>
          </p:nvPr>
        </p:nvSpPr>
        <p:spPr>
          <a:xfrm>
            <a:off x="6901075" y="1261500"/>
            <a:ext cx="46608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600">
                <a:solidFill>
                  <a:srgbClr val="892CA0"/>
                </a:solidFill>
                <a:latin typeface="Red Hat Display"/>
                <a:ea typeface="Red Hat Display"/>
                <a:cs typeface="Red Hat Display"/>
                <a:sym typeface="Red Hat Display"/>
              </a:rPr>
              <a:t>Additional complexity</a:t>
            </a:r>
            <a:endParaRPr b="1" sz="1600">
              <a:solidFill>
                <a:srgbClr val="892CA0"/>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
        <p:nvSpPr>
          <p:cNvPr id="2171" name="Google Shape;2171;p128"/>
          <p:cNvSpPr txBox="1"/>
          <p:nvPr>
            <p:ph idx="7" type="subTitle"/>
          </p:nvPr>
        </p:nvSpPr>
        <p:spPr>
          <a:xfrm>
            <a:off x="6901075" y="276355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solidFill>
                  <a:srgbClr val="892CA0"/>
                </a:solidFill>
                <a:latin typeface="Red Hat Display"/>
                <a:ea typeface="Red Hat Display"/>
                <a:cs typeface="Red Hat Display"/>
                <a:sym typeface="Red Hat Display"/>
              </a:rPr>
              <a:t>Skills Gap</a:t>
            </a:r>
            <a:endParaRPr b="1" sz="1900">
              <a:solidFill>
                <a:srgbClr val="892CA0"/>
              </a:solidFill>
              <a:latin typeface="Red Hat Display"/>
              <a:ea typeface="Red Hat Display"/>
              <a:cs typeface="Red Hat Display"/>
              <a:sym typeface="Red Hat Display"/>
            </a:endParaRPr>
          </a:p>
        </p:txBody>
      </p:sp>
      <p:sp>
        <p:nvSpPr>
          <p:cNvPr id="2172" name="Google Shape;2172;p128"/>
          <p:cNvSpPr txBox="1"/>
          <p:nvPr>
            <p:ph idx="8" type="subTitle"/>
          </p:nvPr>
        </p:nvSpPr>
        <p:spPr>
          <a:xfrm>
            <a:off x="6901075" y="4917400"/>
            <a:ext cx="4660800" cy="8865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dk1"/>
              </a:buClr>
              <a:buSzPts val="1100"/>
              <a:buFont typeface="Arial"/>
              <a:buNone/>
            </a:pPr>
            <a:r>
              <a:rPr lang="en">
                <a:solidFill>
                  <a:schemeClr val="dk1"/>
                </a:solidFill>
              </a:rPr>
              <a:t>82% IT departments claim Kubernetes creates conflicts. </a:t>
            </a:r>
            <a:endParaRPr sz="1700"/>
          </a:p>
        </p:txBody>
      </p:sp>
      <p:sp>
        <p:nvSpPr>
          <p:cNvPr id="2173" name="Google Shape;2173;p128"/>
          <p:cNvSpPr txBox="1"/>
          <p:nvPr>
            <p:ph idx="9" type="subTitle"/>
          </p:nvPr>
        </p:nvSpPr>
        <p:spPr>
          <a:xfrm>
            <a:off x="6901075" y="4366350"/>
            <a:ext cx="4660800" cy="4950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solidFill>
                  <a:srgbClr val="892CA0"/>
                </a:solidFill>
                <a:latin typeface="Red Hat Display"/>
                <a:ea typeface="Red Hat Display"/>
                <a:cs typeface="Red Hat Display"/>
                <a:sym typeface="Red Hat Display"/>
              </a:rPr>
              <a:t>Devs &amp; Ops disconnect</a:t>
            </a:r>
            <a:endParaRPr b="1" sz="1600">
              <a:solidFill>
                <a:srgbClr val="892CA0"/>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cxnSp>
        <p:nvCxnSpPr>
          <p:cNvPr id="2178" name="Google Shape;2178;p129"/>
          <p:cNvCxnSpPr/>
          <p:nvPr/>
        </p:nvCxnSpPr>
        <p:spPr>
          <a:xfrm>
            <a:off x="7101283" y="4161024"/>
            <a:ext cx="2012700" cy="0"/>
          </a:xfrm>
          <a:prstGeom prst="straightConnector1">
            <a:avLst/>
          </a:prstGeom>
          <a:noFill/>
          <a:ln cap="flat" cmpd="sng" w="9525">
            <a:solidFill>
              <a:srgbClr val="595959"/>
            </a:solidFill>
            <a:prstDash val="dot"/>
            <a:round/>
            <a:headEnd len="med" w="med" type="none"/>
            <a:tailEnd len="med" w="med" type="none"/>
          </a:ln>
        </p:spPr>
      </p:cxnSp>
      <p:cxnSp>
        <p:nvCxnSpPr>
          <p:cNvPr id="2179" name="Google Shape;2179;p129"/>
          <p:cNvCxnSpPr/>
          <p:nvPr/>
        </p:nvCxnSpPr>
        <p:spPr>
          <a:xfrm>
            <a:off x="7308902" y="2401032"/>
            <a:ext cx="0" cy="2004000"/>
          </a:xfrm>
          <a:prstGeom prst="straightConnector1">
            <a:avLst/>
          </a:prstGeom>
          <a:noFill/>
          <a:ln cap="flat" cmpd="sng" w="9525">
            <a:solidFill>
              <a:srgbClr val="595959"/>
            </a:solidFill>
            <a:prstDash val="dot"/>
            <a:round/>
            <a:headEnd len="med" w="med" type="none"/>
            <a:tailEnd len="med" w="med" type="none"/>
          </a:ln>
        </p:spPr>
      </p:cxnSp>
      <p:sp>
        <p:nvSpPr>
          <p:cNvPr id="2180" name="Google Shape;2180;p129"/>
          <p:cNvSpPr/>
          <p:nvPr/>
        </p:nvSpPr>
        <p:spPr>
          <a:xfrm>
            <a:off x="1123867" y="3695836"/>
            <a:ext cx="13452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DEVELOPMENT TEAM</a:t>
            </a:r>
            <a:endParaRPr sz="1900">
              <a:solidFill>
                <a:schemeClr val="dk1"/>
              </a:solidFill>
            </a:endParaRPr>
          </a:p>
        </p:txBody>
      </p:sp>
      <p:sp>
        <p:nvSpPr>
          <p:cNvPr id="2181" name="Google Shape;2181;p129"/>
          <p:cNvSpPr/>
          <p:nvPr/>
        </p:nvSpPr>
        <p:spPr>
          <a:xfrm>
            <a:off x="2427571" y="3279300"/>
            <a:ext cx="6708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Red Hat Display"/>
                <a:ea typeface="Red Hat Display"/>
                <a:cs typeface="Red Hat Display"/>
                <a:sym typeface="Red Hat Display"/>
              </a:rPr>
              <a:t>Inner Loop</a:t>
            </a:r>
            <a:endParaRPr sz="700">
              <a:solidFill>
                <a:schemeClr val="dk2"/>
              </a:solidFill>
              <a:latin typeface="Red Hat Display"/>
              <a:ea typeface="Red Hat Display"/>
              <a:cs typeface="Red Hat Display"/>
              <a:sym typeface="Red Hat Display"/>
            </a:endParaRPr>
          </a:p>
        </p:txBody>
      </p:sp>
      <p:sp>
        <p:nvSpPr>
          <p:cNvPr id="2182" name="Google Shape;2182;p129"/>
          <p:cNvSpPr/>
          <p:nvPr/>
        </p:nvSpPr>
        <p:spPr>
          <a:xfrm>
            <a:off x="3419302" y="2306822"/>
            <a:ext cx="15705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LOCAL DEV ENV</a:t>
            </a:r>
            <a:endParaRPr sz="1900">
              <a:solidFill>
                <a:schemeClr val="dk1"/>
              </a:solidFill>
            </a:endParaRPr>
          </a:p>
        </p:txBody>
      </p:sp>
      <p:cxnSp>
        <p:nvCxnSpPr>
          <p:cNvPr id="2183" name="Google Shape;2183;p129"/>
          <p:cNvCxnSpPr>
            <a:stCxn id="2182" idx="1"/>
          </p:cNvCxnSpPr>
          <p:nvPr/>
        </p:nvCxnSpPr>
        <p:spPr>
          <a:xfrm>
            <a:off x="3419302" y="2426672"/>
            <a:ext cx="0" cy="2004000"/>
          </a:xfrm>
          <a:prstGeom prst="straightConnector1">
            <a:avLst/>
          </a:prstGeom>
          <a:noFill/>
          <a:ln cap="flat" cmpd="sng" w="9525">
            <a:solidFill>
              <a:srgbClr val="595959"/>
            </a:solidFill>
            <a:prstDash val="dot"/>
            <a:round/>
            <a:headEnd len="med" w="med" type="none"/>
            <a:tailEnd len="med" w="med" type="none"/>
          </a:ln>
        </p:spPr>
      </p:cxnSp>
      <p:cxnSp>
        <p:nvCxnSpPr>
          <p:cNvPr id="2184" name="Google Shape;2184;p129"/>
          <p:cNvCxnSpPr>
            <a:stCxn id="2182" idx="3"/>
          </p:cNvCxnSpPr>
          <p:nvPr/>
        </p:nvCxnSpPr>
        <p:spPr>
          <a:xfrm>
            <a:off x="4989802" y="2426672"/>
            <a:ext cx="0" cy="2004000"/>
          </a:xfrm>
          <a:prstGeom prst="straightConnector1">
            <a:avLst/>
          </a:prstGeom>
          <a:noFill/>
          <a:ln cap="flat" cmpd="sng" w="9525">
            <a:solidFill>
              <a:srgbClr val="595959"/>
            </a:solidFill>
            <a:prstDash val="dot"/>
            <a:round/>
            <a:headEnd len="med" w="med" type="none"/>
            <a:tailEnd len="med" w="med" type="none"/>
          </a:ln>
        </p:spPr>
      </p:cxnSp>
      <p:cxnSp>
        <p:nvCxnSpPr>
          <p:cNvPr id="2185" name="Google Shape;2185;p129"/>
          <p:cNvCxnSpPr/>
          <p:nvPr/>
        </p:nvCxnSpPr>
        <p:spPr>
          <a:xfrm>
            <a:off x="2438605" y="3518714"/>
            <a:ext cx="756300" cy="0"/>
          </a:xfrm>
          <a:prstGeom prst="straightConnector1">
            <a:avLst/>
          </a:prstGeom>
          <a:noFill/>
          <a:ln cap="flat" cmpd="sng" w="9525">
            <a:solidFill>
              <a:schemeClr val="dk2"/>
            </a:solidFill>
            <a:prstDash val="solid"/>
            <a:round/>
            <a:headEnd len="med" w="med" type="none"/>
            <a:tailEnd len="med" w="med" type="triangle"/>
          </a:ln>
        </p:spPr>
      </p:cxnSp>
      <p:cxnSp>
        <p:nvCxnSpPr>
          <p:cNvPr id="2186" name="Google Shape;2186;p129"/>
          <p:cNvCxnSpPr/>
          <p:nvPr/>
        </p:nvCxnSpPr>
        <p:spPr>
          <a:xfrm>
            <a:off x="3188555" y="2589258"/>
            <a:ext cx="2012700" cy="0"/>
          </a:xfrm>
          <a:prstGeom prst="straightConnector1">
            <a:avLst/>
          </a:prstGeom>
          <a:noFill/>
          <a:ln cap="flat" cmpd="sng" w="9525">
            <a:solidFill>
              <a:srgbClr val="595959"/>
            </a:solidFill>
            <a:prstDash val="dot"/>
            <a:round/>
            <a:headEnd len="med" w="med" type="none"/>
            <a:tailEnd len="med" w="med" type="none"/>
          </a:ln>
        </p:spPr>
      </p:cxnSp>
      <p:cxnSp>
        <p:nvCxnSpPr>
          <p:cNvPr id="2187" name="Google Shape;2187;p129"/>
          <p:cNvCxnSpPr/>
          <p:nvPr/>
        </p:nvCxnSpPr>
        <p:spPr>
          <a:xfrm>
            <a:off x="3188555" y="4190142"/>
            <a:ext cx="2051100" cy="0"/>
          </a:xfrm>
          <a:prstGeom prst="straightConnector1">
            <a:avLst/>
          </a:prstGeom>
          <a:noFill/>
          <a:ln cap="flat" cmpd="sng" w="9525">
            <a:solidFill>
              <a:srgbClr val="595959"/>
            </a:solidFill>
            <a:prstDash val="dot"/>
            <a:round/>
            <a:headEnd len="med" w="med" type="none"/>
            <a:tailEnd len="med" w="med" type="none"/>
          </a:ln>
        </p:spPr>
      </p:cxnSp>
      <p:sp>
        <p:nvSpPr>
          <p:cNvPr id="2188" name="Google Shape;2188;p129"/>
          <p:cNvSpPr/>
          <p:nvPr/>
        </p:nvSpPr>
        <p:spPr>
          <a:xfrm>
            <a:off x="3419302" y="2589258"/>
            <a:ext cx="1570500" cy="16011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FFFFFF"/>
              </a:solidFill>
            </a:endParaRPr>
          </a:p>
        </p:txBody>
      </p:sp>
      <p:sp>
        <p:nvSpPr>
          <p:cNvPr id="2189" name="Google Shape;2189;p129"/>
          <p:cNvSpPr/>
          <p:nvPr/>
        </p:nvSpPr>
        <p:spPr>
          <a:xfrm>
            <a:off x="3502645" y="2682633"/>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Base Images: Docker Hub</a:t>
            </a:r>
            <a:endParaRPr sz="1600">
              <a:solidFill>
                <a:schemeClr val="dk1"/>
              </a:solidFill>
              <a:latin typeface="Red Hat Display"/>
              <a:ea typeface="Red Hat Display"/>
              <a:cs typeface="Red Hat Display"/>
              <a:sym typeface="Red Hat Display"/>
            </a:endParaRPr>
          </a:p>
        </p:txBody>
      </p:sp>
      <p:sp>
        <p:nvSpPr>
          <p:cNvPr id="2190" name="Google Shape;2190;p129"/>
          <p:cNvSpPr/>
          <p:nvPr/>
        </p:nvSpPr>
        <p:spPr>
          <a:xfrm>
            <a:off x="3502645" y="2922994"/>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Low / No Security</a:t>
            </a:r>
            <a:endParaRPr sz="1600">
              <a:solidFill>
                <a:schemeClr val="dk1"/>
              </a:solidFill>
              <a:latin typeface="Red Hat Display"/>
              <a:ea typeface="Red Hat Display"/>
              <a:cs typeface="Red Hat Display"/>
              <a:sym typeface="Red Hat Display"/>
            </a:endParaRPr>
          </a:p>
        </p:txBody>
      </p:sp>
      <p:sp>
        <p:nvSpPr>
          <p:cNvPr id="2191" name="Google Shape;2191;p129"/>
          <p:cNvSpPr/>
          <p:nvPr/>
        </p:nvSpPr>
        <p:spPr>
          <a:xfrm>
            <a:off x="9480814" y="3626210"/>
            <a:ext cx="13452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OPS TEAM</a:t>
            </a:r>
            <a:endParaRPr sz="1900">
              <a:solidFill>
                <a:schemeClr val="dk1"/>
              </a:solidFill>
            </a:endParaRPr>
          </a:p>
        </p:txBody>
      </p:sp>
      <p:pic>
        <p:nvPicPr>
          <p:cNvPr id="2192" name="Google Shape;2192;p129"/>
          <p:cNvPicPr preferRelativeResize="0"/>
          <p:nvPr/>
        </p:nvPicPr>
        <p:blipFill rotWithShape="1">
          <a:blip r:embed="rId3">
            <a:alphaModFix/>
          </a:blip>
          <a:srcRect b="0" l="0" r="0" t="0"/>
          <a:stretch/>
        </p:blipFill>
        <p:spPr>
          <a:xfrm>
            <a:off x="1315201" y="2836798"/>
            <a:ext cx="962508" cy="962509"/>
          </a:xfrm>
          <a:prstGeom prst="rect">
            <a:avLst/>
          </a:prstGeom>
          <a:noFill/>
          <a:ln>
            <a:noFill/>
          </a:ln>
        </p:spPr>
      </p:pic>
      <p:pic>
        <p:nvPicPr>
          <p:cNvPr id="2193" name="Google Shape;2193;p129"/>
          <p:cNvPicPr preferRelativeResize="0"/>
          <p:nvPr/>
        </p:nvPicPr>
        <p:blipFill rotWithShape="1">
          <a:blip r:embed="rId3">
            <a:alphaModFix/>
          </a:blip>
          <a:srcRect b="0" l="0" r="0" t="0"/>
          <a:stretch/>
        </p:blipFill>
        <p:spPr>
          <a:xfrm>
            <a:off x="9672148" y="2787701"/>
            <a:ext cx="962508" cy="962509"/>
          </a:xfrm>
          <a:prstGeom prst="rect">
            <a:avLst/>
          </a:prstGeom>
          <a:noFill/>
          <a:ln>
            <a:noFill/>
          </a:ln>
        </p:spPr>
      </p:pic>
      <p:sp>
        <p:nvSpPr>
          <p:cNvPr id="2194" name="Google Shape;2194;p129"/>
          <p:cNvSpPr/>
          <p:nvPr/>
        </p:nvSpPr>
        <p:spPr>
          <a:xfrm>
            <a:off x="3502645" y="3165083"/>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Container Registry: Docker Hub</a:t>
            </a:r>
            <a:endParaRPr sz="1600">
              <a:solidFill>
                <a:schemeClr val="dk1"/>
              </a:solidFill>
              <a:latin typeface="Red Hat Display"/>
              <a:ea typeface="Red Hat Display"/>
              <a:cs typeface="Red Hat Display"/>
              <a:sym typeface="Red Hat Display"/>
            </a:endParaRPr>
          </a:p>
        </p:txBody>
      </p:sp>
      <p:sp>
        <p:nvSpPr>
          <p:cNvPr id="2195" name="Google Shape;2195;p129"/>
          <p:cNvSpPr/>
          <p:nvPr/>
        </p:nvSpPr>
        <p:spPr>
          <a:xfrm>
            <a:off x="7350086" y="2345052"/>
            <a:ext cx="15705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KUBERNETES</a:t>
            </a:r>
            <a:endParaRPr sz="1900">
              <a:solidFill>
                <a:schemeClr val="dk1"/>
              </a:solidFill>
            </a:endParaRPr>
          </a:p>
        </p:txBody>
      </p:sp>
      <p:cxnSp>
        <p:nvCxnSpPr>
          <p:cNvPr id="2196" name="Google Shape;2196;p129"/>
          <p:cNvCxnSpPr/>
          <p:nvPr/>
        </p:nvCxnSpPr>
        <p:spPr>
          <a:xfrm>
            <a:off x="8961834" y="2397047"/>
            <a:ext cx="0" cy="2004000"/>
          </a:xfrm>
          <a:prstGeom prst="straightConnector1">
            <a:avLst/>
          </a:prstGeom>
          <a:noFill/>
          <a:ln cap="flat" cmpd="sng" w="9525">
            <a:solidFill>
              <a:srgbClr val="595959"/>
            </a:solidFill>
            <a:prstDash val="dot"/>
            <a:round/>
            <a:headEnd len="med" w="med" type="none"/>
            <a:tailEnd len="med" w="med" type="none"/>
          </a:ln>
        </p:spPr>
      </p:cxnSp>
      <p:cxnSp>
        <p:nvCxnSpPr>
          <p:cNvPr id="2197" name="Google Shape;2197;p129"/>
          <p:cNvCxnSpPr/>
          <p:nvPr/>
        </p:nvCxnSpPr>
        <p:spPr>
          <a:xfrm>
            <a:off x="7160523" y="2644709"/>
            <a:ext cx="2012700" cy="0"/>
          </a:xfrm>
          <a:prstGeom prst="straightConnector1">
            <a:avLst/>
          </a:prstGeom>
          <a:noFill/>
          <a:ln cap="flat" cmpd="sng" w="9525">
            <a:solidFill>
              <a:srgbClr val="595959"/>
            </a:solidFill>
            <a:prstDash val="dot"/>
            <a:round/>
            <a:headEnd len="med" w="med" type="none"/>
            <a:tailEnd len="med" w="med" type="none"/>
          </a:ln>
        </p:spPr>
      </p:cxnSp>
      <p:sp>
        <p:nvSpPr>
          <p:cNvPr id="2198" name="Google Shape;2198;p129"/>
          <p:cNvSpPr/>
          <p:nvPr/>
        </p:nvSpPr>
        <p:spPr>
          <a:xfrm>
            <a:off x="7310129" y="2644960"/>
            <a:ext cx="1650900" cy="15159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FFFFFF"/>
              </a:solidFill>
            </a:endParaRPr>
          </a:p>
        </p:txBody>
      </p:sp>
      <p:sp>
        <p:nvSpPr>
          <p:cNvPr id="2199" name="Google Shape;2199;p129"/>
          <p:cNvSpPr/>
          <p:nvPr/>
        </p:nvSpPr>
        <p:spPr>
          <a:xfrm>
            <a:off x="5766259" y="2426528"/>
            <a:ext cx="756300" cy="1989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0" name="Google Shape;2200;p129"/>
          <p:cNvSpPr/>
          <p:nvPr/>
        </p:nvSpPr>
        <p:spPr>
          <a:xfrm rot="-5400000">
            <a:off x="5362452" y="3261761"/>
            <a:ext cx="15705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WALL OF DISCREPANCIES</a:t>
            </a:r>
            <a:endParaRPr sz="2000">
              <a:solidFill>
                <a:srgbClr val="000000"/>
              </a:solidFill>
            </a:endParaRPr>
          </a:p>
        </p:txBody>
      </p:sp>
      <p:sp>
        <p:nvSpPr>
          <p:cNvPr id="2201" name="Google Shape;2201;p129"/>
          <p:cNvSpPr/>
          <p:nvPr/>
        </p:nvSpPr>
        <p:spPr>
          <a:xfrm>
            <a:off x="5766259" y="2423310"/>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2" name="Google Shape;2202;p129"/>
          <p:cNvSpPr/>
          <p:nvPr/>
        </p:nvSpPr>
        <p:spPr>
          <a:xfrm>
            <a:off x="5937961" y="2423310"/>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3" name="Google Shape;2203;p129"/>
          <p:cNvSpPr/>
          <p:nvPr/>
        </p:nvSpPr>
        <p:spPr>
          <a:xfrm>
            <a:off x="6177374" y="2423310"/>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4" name="Google Shape;2204;p129"/>
          <p:cNvSpPr/>
          <p:nvPr/>
        </p:nvSpPr>
        <p:spPr>
          <a:xfrm>
            <a:off x="6417540" y="2423310"/>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5" name="Google Shape;2205;p129"/>
          <p:cNvSpPr/>
          <p:nvPr/>
        </p:nvSpPr>
        <p:spPr>
          <a:xfrm rot="10800000">
            <a:off x="6356987" y="2550867"/>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6" name="Google Shape;2206;p129"/>
          <p:cNvSpPr/>
          <p:nvPr/>
        </p:nvSpPr>
        <p:spPr>
          <a:xfrm rot="10800000">
            <a:off x="6117485" y="2550867"/>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7" name="Google Shape;2207;p129"/>
          <p:cNvSpPr/>
          <p:nvPr/>
        </p:nvSpPr>
        <p:spPr>
          <a:xfrm rot="10800000">
            <a:off x="5878072" y="2550867"/>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8" name="Google Shape;2208;p129"/>
          <p:cNvSpPr/>
          <p:nvPr/>
        </p:nvSpPr>
        <p:spPr>
          <a:xfrm rot="10800000">
            <a:off x="5766306" y="2550867"/>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9" name="Google Shape;2209;p129"/>
          <p:cNvSpPr/>
          <p:nvPr/>
        </p:nvSpPr>
        <p:spPr>
          <a:xfrm>
            <a:off x="5766245" y="4160341"/>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0" name="Google Shape;2210;p129"/>
          <p:cNvSpPr/>
          <p:nvPr/>
        </p:nvSpPr>
        <p:spPr>
          <a:xfrm>
            <a:off x="5937947" y="4160341"/>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1" name="Google Shape;2211;p129"/>
          <p:cNvSpPr/>
          <p:nvPr/>
        </p:nvSpPr>
        <p:spPr>
          <a:xfrm>
            <a:off x="6177360" y="4160341"/>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2" name="Google Shape;2212;p129"/>
          <p:cNvSpPr/>
          <p:nvPr/>
        </p:nvSpPr>
        <p:spPr>
          <a:xfrm>
            <a:off x="6417526" y="4160341"/>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3" name="Google Shape;2213;p129"/>
          <p:cNvSpPr/>
          <p:nvPr/>
        </p:nvSpPr>
        <p:spPr>
          <a:xfrm rot="10800000">
            <a:off x="6356973" y="4287898"/>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4" name="Google Shape;2214;p129"/>
          <p:cNvSpPr/>
          <p:nvPr/>
        </p:nvSpPr>
        <p:spPr>
          <a:xfrm rot="10800000">
            <a:off x="6117471" y="4287898"/>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5" name="Google Shape;2215;p129"/>
          <p:cNvSpPr/>
          <p:nvPr/>
        </p:nvSpPr>
        <p:spPr>
          <a:xfrm rot="10800000">
            <a:off x="5878058" y="4287898"/>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6" name="Google Shape;2216;p129"/>
          <p:cNvSpPr/>
          <p:nvPr/>
        </p:nvSpPr>
        <p:spPr>
          <a:xfrm rot="10800000">
            <a:off x="5766292" y="4287898"/>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217" name="Google Shape;2217;p129"/>
          <p:cNvCxnSpPr/>
          <p:nvPr/>
        </p:nvCxnSpPr>
        <p:spPr>
          <a:xfrm>
            <a:off x="5766259" y="2339842"/>
            <a:ext cx="0" cy="2142900"/>
          </a:xfrm>
          <a:prstGeom prst="straightConnector1">
            <a:avLst/>
          </a:prstGeom>
          <a:noFill/>
          <a:ln cap="flat" cmpd="sng" w="19050">
            <a:solidFill>
              <a:schemeClr val="dk1"/>
            </a:solidFill>
            <a:prstDash val="solid"/>
            <a:round/>
            <a:headEnd len="med" w="med" type="none"/>
            <a:tailEnd len="med" w="med" type="none"/>
          </a:ln>
        </p:spPr>
      </p:cxnSp>
      <p:cxnSp>
        <p:nvCxnSpPr>
          <p:cNvPr id="2218" name="Google Shape;2218;p129"/>
          <p:cNvCxnSpPr/>
          <p:nvPr/>
        </p:nvCxnSpPr>
        <p:spPr>
          <a:xfrm>
            <a:off x="6528859" y="2339842"/>
            <a:ext cx="0" cy="2142900"/>
          </a:xfrm>
          <a:prstGeom prst="straightConnector1">
            <a:avLst/>
          </a:prstGeom>
          <a:noFill/>
          <a:ln cap="flat" cmpd="sng" w="19050">
            <a:solidFill>
              <a:schemeClr val="dk1"/>
            </a:solidFill>
            <a:prstDash val="solid"/>
            <a:round/>
            <a:headEnd len="med" w="med" type="none"/>
            <a:tailEnd len="med" w="med" type="none"/>
          </a:ln>
        </p:spPr>
      </p:cxnSp>
      <p:sp>
        <p:nvSpPr>
          <p:cNvPr id="2219" name="Google Shape;2219;p129"/>
          <p:cNvSpPr/>
          <p:nvPr/>
        </p:nvSpPr>
        <p:spPr>
          <a:xfrm>
            <a:off x="1304067" y="1914263"/>
            <a:ext cx="8663100" cy="83100"/>
          </a:xfrm>
          <a:prstGeom prst="homePlate">
            <a:avLst>
              <a:gd fmla="val 50809" name="adj"/>
            </a:avLst>
          </a:prstGeom>
          <a:solidFill>
            <a:schemeClr val="dk1"/>
          </a:solidFill>
          <a:ln cap="rnd" cmpd="sng" w="9525">
            <a:solidFill>
              <a:schemeClr val="dk1"/>
            </a:solidFill>
            <a:prstDash val="solid"/>
            <a:round/>
            <a:headEnd len="sm" w="sm" type="none"/>
            <a:tailEnd len="sm" w="sm" type="none"/>
          </a:ln>
        </p:spPr>
        <p:txBody>
          <a:bodyPr anchorCtr="0" anchor="ctr" bIns="91425" lIns="100582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20" name="Google Shape;2220;p129"/>
          <p:cNvSpPr/>
          <p:nvPr/>
        </p:nvSpPr>
        <p:spPr>
          <a:xfrm rot="10800000">
            <a:off x="1995067" y="4853398"/>
            <a:ext cx="8965500" cy="79200"/>
          </a:xfrm>
          <a:prstGeom prst="homePlate">
            <a:avLst>
              <a:gd fmla="val 50809" name="adj"/>
            </a:avLst>
          </a:prstGeom>
          <a:solidFill>
            <a:schemeClr val="dk1"/>
          </a:solidFill>
          <a:ln cap="rnd" cmpd="sng" w="9525">
            <a:solidFill>
              <a:schemeClr val="dk1"/>
            </a:solidFill>
            <a:prstDash val="solid"/>
            <a:round/>
            <a:headEnd len="sm" w="sm" type="none"/>
            <a:tailEnd len="sm" w="sm" type="none"/>
          </a:ln>
        </p:spPr>
        <p:txBody>
          <a:bodyPr anchorCtr="0" anchor="ctr" bIns="91425" lIns="100582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21" name="Google Shape;2221;p129"/>
          <p:cNvSpPr/>
          <p:nvPr/>
        </p:nvSpPr>
        <p:spPr>
          <a:xfrm>
            <a:off x="4931991" y="1762345"/>
            <a:ext cx="2397300" cy="354000"/>
          </a:xfrm>
          <a:prstGeom prst="rect">
            <a:avLst/>
          </a:prstGeom>
          <a:solidFill>
            <a:srgbClr val="FFFFFF"/>
          </a:solidFill>
          <a:ln cap="flat" cmpd="sng" w="9525">
            <a:solidFill>
              <a:srgbClr val="8B5C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00000"/>
                </a:solidFill>
                <a:latin typeface="Red Hat Display"/>
                <a:ea typeface="Red Hat Display"/>
                <a:cs typeface="Red Hat Display"/>
                <a:sym typeface="Red Hat Display"/>
              </a:rPr>
              <a:t>Moving from Local to Prod </a:t>
            </a:r>
            <a:endParaRPr b="1" sz="900">
              <a:solidFill>
                <a:srgbClr val="000000"/>
              </a:solidFill>
              <a:latin typeface="Red Hat Display"/>
              <a:ea typeface="Red Hat Display"/>
              <a:cs typeface="Red Hat Display"/>
              <a:sym typeface="Red Hat Display"/>
            </a:endParaRPr>
          </a:p>
        </p:txBody>
      </p:sp>
      <p:sp>
        <p:nvSpPr>
          <p:cNvPr id="2222" name="Google Shape;2222;p129"/>
          <p:cNvSpPr/>
          <p:nvPr/>
        </p:nvSpPr>
        <p:spPr>
          <a:xfrm>
            <a:off x="7439866" y="2738948"/>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Base Images</a:t>
            </a:r>
            <a:endParaRPr sz="1600">
              <a:solidFill>
                <a:schemeClr val="dk1"/>
              </a:solidFill>
              <a:latin typeface="Red Hat Display"/>
              <a:ea typeface="Red Hat Display"/>
              <a:cs typeface="Red Hat Display"/>
              <a:sym typeface="Red Hat Display"/>
            </a:endParaRPr>
          </a:p>
        </p:txBody>
      </p:sp>
      <p:sp>
        <p:nvSpPr>
          <p:cNvPr id="2223" name="Google Shape;2223;p129"/>
          <p:cNvSpPr/>
          <p:nvPr/>
        </p:nvSpPr>
        <p:spPr>
          <a:xfrm>
            <a:off x="7439866" y="3234703"/>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Rootless</a:t>
            </a:r>
            <a:endParaRPr sz="1600">
              <a:solidFill>
                <a:schemeClr val="dk1"/>
              </a:solidFill>
              <a:latin typeface="Red Hat Display"/>
              <a:ea typeface="Red Hat Display"/>
              <a:cs typeface="Red Hat Display"/>
              <a:sym typeface="Red Hat Display"/>
            </a:endParaRPr>
          </a:p>
        </p:txBody>
      </p:sp>
      <p:sp>
        <p:nvSpPr>
          <p:cNvPr id="2224" name="Google Shape;2224;p129"/>
          <p:cNvSpPr/>
          <p:nvPr/>
        </p:nvSpPr>
        <p:spPr>
          <a:xfrm>
            <a:off x="7439866" y="3475677"/>
            <a:ext cx="1391100" cy="16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Red Hat Display"/>
                <a:ea typeface="Red Hat Display"/>
                <a:cs typeface="Red Hat Display"/>
                <a:sym typeface="Red Hat Display"/>
              </a:rPr>
              <a:t>Kubernetes YAML</a:t>
            </a:r>
            <a:endParaRPr b="1" sz="1600">
              <a:solidFill>
                <a:schemeClr val="dk1"/>
              </a:solidFill>
              <a:latin typeface="Red Hat Display"/>
              <a:ea typeface="Red Hat Display"/>
              <a:cs typeface="Red Hat Display"/>
              <a:sym typeface="Red Hat Display"/>
            </a:endParaRPr>
          </a:p>
        </p:txBody>
      </p:sp>
      <p:sp>
        <p:nvSpPr>
          <p:cNvPr id="2225" name="Google Shape;2225;p129"/>
          <p:cNvSpPr/>
          <p:nvPr/>
        </p:nvSpPr>
        <p:spPr>
          <a:xfrm>
            <a:off x="3509082" y="3421550"/>
            <a:ext cx="1391100" cy="16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Red Hat Display"/>
                <a:ea typeface="Red Hat Display"/>
                <a:cs typeface="Red Hat Display"/>
                <a:sym typeface="Red Hat Display"/>
              </a:rPr>
              <a:t>Docker Compose</a:t>
            </a:r>
            <a:endParaRPr b="1" sz="1600">
              <a:solidFill>
                <a:schemeClr val="dk1"/>
              </a:solidFill>
              <a:latin typeface="Red Hat Display"/>
              <a:ea typeface="Red Hat Display"/>
              <a:cs typeface="Red Hat Display"/>
              <a:sym typeface="Red Hat Display"/>
            </a:endParaRPr>
          </a:p>
        </p:txBody>
      </p:sp>
      <p:sp>
        <p:nvSpPr>
          <p:cNvPr id="2226" name="Google Shape;2226;p129"/>
          <p:cNvSpPr/>
          <p:nvPr/>
        </p:nvSpPr>
        <p:spPr>
          <a:xfrm>
            <a:off x="3509082" y="3662774"/>
            <a:ext cx="1391100" cy="20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700">
                <a:solidFill>
                  <a:schemeClr val="dk1"/>
                </a:solidFill>
                <a:latin typeface="Red Hat Display"/>
                <a:ea typeface="Red Hat Display"/>
                <a:cs typeface="Red Hat Display"/>
                <a:sym typeface="Red Hat Display"/>
              </a:rPr>
              <a:t>No binding with Managed Services</a:t>
            </a:r>
            <a:endParaRPr sz="1600">
              <a:solidFill>
                <a:schemeClr val="dk1"/>
              </a:solidFill>
              <a:latin typeface="Red Hat Display"/>
              <a:ea typeface="Red Hat Display"/>
              <a:cs typeface="Red Hat Display"/>
              <a:sym typeface="Red Hat Display"/>
            </a:endParaRPr>
          </a:p>
        </p:txBody>
      </p:sp>
      <p:sp>
        <p:nvSpPr>
          <p:cNvPr id="2227" name="Google Shape;2227;p129"/>
          <p:cNvSpPr/>
          <p:nvPr/>
        </p:nvSpPr>
        <p:spPr>
          <a:xfrm>
            <a:off x="7439866" y="2986818"/>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Quay.IO</a:t>
            </a:r>
            <a:endParaRPr sz="1600">
              <a:solidFill>
                <a:schemeClr val="dk1"/>
              </a:solidFill>
              <a:latin typeface="Red Hat Display"/>
              <a:ea typeface="Red Hat Display"/>
              <a:cs typeface="Red Hat Display"/>
              <a:sym typeface="Red Hat Display"/>
            </a:endParaRPr>
          </a:p>
        </p:txBody>
      </p:sp>
      <p:sp>
        <p:nvSpPr>
          <p:cNvPr id="2228" name="Google Shape;2228;p129"/>
          <p:cNvSpPr/>
          <p:nvPr/>
        </p:nvSpPr>
        <p:spPr>
          <a:xfrm>
            <a:off x="4781410" y="4700429"/>
            <a:ext cx="2787900" cy="354000"/>
          </a:xfrm>
          <a:prstGeom prst="rect">
            <a:avLst/>
          </a:prstGeom>
          <a:solidFill>
            <a:srgbClr val="FFFFFF"/>
          </a:solidFill>
          <a:ln cap="flat" cmpd="sng" w="9525">
            <a:solidFill>
              <a:srgbClr val="8B5C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00000"/>
                </a:solidFill>
                <a:latin typeface="Red Hat Display"/>
                <a:ea typeface="Red Hat Display"/>
                <a:cs typeface="Red Hat Display"/>
                <a:sym typeface="Red Hat Display"/>
              </a:rPr>
              <a:t>Reproducing “Prod workloads” environment in Local </a:t>
            </a:r>
            <a:endParaRPr b="1" sz="900">
              <a:solidFill>
                <a:srgbClr val="000000"/>
              </a:solidFill>
              <a:latin typeface="Red Hat Display"/>
              <a:ea typeface="Red Hat Display"/>
              <a:cs typeface="Red Hat Display"/>
              <a:sym typeface="Red Hat Display"/>
            </a:endParaRPr>
          </a:p>
        </p:txBody>
      </p:sp>
      <p:sp>
        <p:nvSpPr>
          <p:cNvPr id="2229" name="Google Shape;2229;p129"/>
          <p:cNvSpPr/>
          <p:nvPr/>
        </p:nvSpPr>
        <p:spPr>
          <a:xfrm>
            <a:off x="3509082" y="3929551"/>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Minikube</a:t>
            </a:r>
            <a:endParaRPr sz="1600">
              <a:solidFill>
                <a:schemeClr val="dk1"/>
              </a:solidFill>
              <a:latin typeface="Red Hat Display"/>
              <a:ea typeface="Red Hat Display"/>
              <a:cs typeface="Red Hat Display"/>
              <a:sym typeface="Red Hat Display"/>
            </a:endParaRPr>
          </a:p>
        </p:txBody>
      </p:sp>
      <p:sp>
        <p:nvSpPr>
          <p:cNvPr id="2230" name="Google Shape;2230;p129"/>
          <p:cNvSpPr/>
          <p:nvPr/>
        </p:nvSpPr>
        <p:spPr>
          <a:xfrm>
            <a:off x="7439866" y="3697856"/>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Managed Services</a:t>
            </a:r>
            <a:endParaRPr sz="1600">
              <a:solidFill>
                <a:schemeClr val="dk1"/>
              </a:solidFill>
              <a:latin typeface="Red Hat Display"/>
              <a:ea typeface="Red Hat Display"/>
              <a:cs typeface="Red Hat Display"/>
              <a:sym typeface="Red Hat Display"/>
            </a:endParaRPr>
          </a:p>
        </p:txBody>
      </p:sp>
      <p:sp>
        <p:nvSpPr>
          <p:cNvPr id="2231" name="Google Shape;2231;p129"/>
          <p:cNvSpPr/>
          <p:nvPr/>
        </p:nvSpPr>
        <p:spPr>
          <a:xfrm>
            <a:off x="4902454" y="5324515"/>
            <a:ext cx="2546400" cy="633900"/>
          </a:xfrm>
          <a:prstGeom prst="roundRect">
            <a:avLst>
              <a:gd fmla="val 0" name="adj"/>
            </a:avLst>
          </a:prstGeom>
          <a:solidFill>
            <a:srgbClr val="8B5CF6"/>
          </a:solidFill>
          <a:ln cap="flat" cmpd="sng" w="762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2100">
                <a:solidFill>
                  <a:schemeClr val="lt1"/>
                </a:solidFill>
                <a:latin typeface="Red Hat Display"/>
                <a:ea typeface="Red Hat Display"/>
                <a:cs typeface="Red Hat Display"/>
                <a:sym typeface="Red Hat Display"/>
              </a:rPr>
              <a:t>Adoption Barrier</a:t>
            </a:r>
            <a:endParaRPr b="1" sz="2100">
              <a:solidFill>
                <a:schemeClr val="lt1"/>
              </a:solidFill>
              <a:latin typeface="Red Hat Display"/>
              <a:ea typeface="Red Hat Display"/>
              <a:cs typeface="Red Hat Display"/>
              <a:sym typeface="Red Hat Display"/>
            </a:endParaRPr>
          </a:p>
        </p:txBody>
      </p:sp>
      <p:pic>
        <p:nvPicPr>
          <p:cNvPr id="2232" name="Google Shape;2232;p129"/>
          <p:cNvPicPr preferRelativeResize="0"/>
          <p:nvPr/>
        </p:nvPicPr>
        <p:blipFill rotWithShape="1">
          <a:blip r:embed="rId4">
            <a:alphaModFix/>
          </a:blip>
          <a:srcRect b="0" l="0" r="0" t="0"/>
          <a:stretch/>
        </p:blipFill>
        <p:spPr>
          <a:xfrm>
            <a:off x="9967253" y="1714034"/>
            <a:ext cx="483731" cy="483717"/>
          </a:xfrm>
          <a:prstGeom prst="rect">
            <a:avLst/>
          </a:prstGeom>
          <a:noFill/>
          <a:ln>
            <a:noFill/>
          </a:ln>
        </p:spPr>
      </p:pic>
      <p:pic>
        <p:nvPicPr>
          <p:cNvPr id="2233" name="Google Shape;2233;p129"/>
          <p:cNvPicPr preferRelativeResize="0"/>
          <p:nvPr/>
        </p:nvPicPr>
        <p:blipFill rotWithShape="1">
          <a:blip r:embed="rId4">
            <a:alphaModFix/>
          </a:blip>
          <a:srcRect b="0" l="0" r="0" t="0"/>
          <a:stretch/>
        </p:blipFill>
        <p:spPr>
          <a:xfrm rot="10800000">
            <a:off x="1455210" y="4651282"/>
            <a:ext cx="483731" cy="483717"/>
          </a:xfrm>
          <a:prstGeom prst="rect">
            <a:avLst/>
          </a:prstGeom>
          <a:noFill/>
          <a:ln>
            <a:noFill/>
          </a:ln>
        </p:spPr>
      </p:pic>
      <p:sp>
        <p:nvSpPr>
          <p:cNvPr id="2234" name="Google Shape;2234;p129"/>
          <p:cNvSpPr/>
          <p:nvPr/>
        </p:nvSpPr>
        <p:spPr>
          <a:xfrm>
            <a:off x="8233954" y="5324501"/>
            <a:ext cx="1782900" cy="295200"/>
          </a:xfrm>
          <a:prstGeom prst="rect">
            <a:avLst/>
          </a:prstGeom>
          <a:noFill/>
          <a:ln cap="flat" cmpd="sng" w="9525">
            <a:solidFill>
              <a:srgbClr val="8B5C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800">
                <a:solidFill>
                  <a:schemeClr val="dk1"/>
                </a:solidFill>
                <a:latin typeface="Red Hat Display"/>
                <a:ea typeface="Red Hat Display"/>
                <a:cs typeface="Red Hat Display"/>
                <a:sym typeface="Red Hat Display"/>
              </a:rPr>
              <a:t>Ops are burdened by having to convert developers’ artifacts.</a:t>
            </a:r>
            <a:endParaRPr sz="1700">
              <a:solidFill>
                <a:schemeClr val="dk1"/>
              </a:solidFill>
            </a:endParaRPr>
          </a:p>
        </p:txBody>
      </p:sp>
      <p:sp>
        <p:nvSpPr>
          <p:cNvPr id="2235" name="Google Shape;2235;p129"/>
          <p:cNvSpPr txBox="1"/>
          <p:nvPr>
            <p:ph type="title"/>
          </p:nvPr>
        </p:nvSpPr>
        <p:spPr>
          <a:xfrm>
            <a:off x="885050" y="5216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500"/>
              <a:buFont typeface="Arial"/>
              <a:buNone/>
            </a:pPr>
            <a:r>
              <a:rPr lang="en">
                <a:latin typeface="Red Hat Display SemiBold"/>
                <a:ea typeface="Red Hat Display SemiBold"/>
                <a:cs typeface="Red Hat Display SemiBold"/>
                <a:sym typeface="Red Hat Display SemiBold"/>
              </a:rPr>
              <a:t>Challenges from local developer environments </a:t>
            </a:r>
            <a:endParaRPr>
              <a:latin typeface="Red Hat Display SemiBold"/>
              <a:ea typeface="Red Hat Display SemiBold"/>
              <a:cs typeface="Red Hat Display SemiBold"/>
              <a:sym typeface="Red Hat Display SemiBold"/>
            </a:endParaRPr>
          </a:p>
          <a:p>
            <a:pPr indent="0" lvl="0" marL="0" rtl="0" algn="ctr">
              <a:spcBef>
                <a:spcPts val="0"/>
              </a:spcBef>
              <a:spcAft>
                <a:spcPts val="0"/>
              </a:spcAft>
              <a:buClr>
                <a:schemeClr val="dk1"/>
              </a:buClr>
              <a:buSzPts val="1500"/>
              <a:buFont typeface="Arial"/>
              <a:buNone/>
            </a:pPr>
            <a:r>
              <a:rPr lang="en">
                <a:latin typeface="Red Hat Display SemiBold"/>
                <a:ea typeface="Red Hat Display SemiBold"/>
                <a:cs typeface="Red Hat Display SemiBold"/>
                <a:sym typeface="Red Hat Display SemiBold"/>
              </a:rPr>
              <a:t>to deployments on production</a:t>
            </a:r>
            <a:endParaRPr>
              <a:latin typeface="Red Hat Display SemiBold"/>
              <a:ea typeface="Red Hat Display SemiBold"/>
              <a:cs typeface="Red Hat Display SemiBold"/>
              <a:sym typeface="Red Hat Display SemiBold"/>
            </a:endParaRPr>
          </a:p>
          <a:p>
            <a:pPr indent="0" lvl="0" marL="0" rtl="0" algn="ctr">
              <a:spcBef>
                <a:spcPts val="0"/>
              </a:spcBef>
              <a:spcAft>
                <a:spcPts val="0"/>
              </a:spcAft>
              <a:buNone/>
            </a:pPr>
            <a:r>
              <a:t/>
            </a:r>
            <a:endParaRPr/>
          </a:p>
        </p:txBody>
      </p:sp>
      <p:sp>
        <p:nvSpPr>
          <p:cNvPr id="2236" name="Google Shape;2236;p129"/>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7" name="Google Shape;2237;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130"/>
          <p:cNvSpPr txBox="1"/>
          <p:nvPr/>
        </p:nvSpPr>
        <p:spPr>
          <a:xfrm>
            <a:off x="368033" y="1974333"/>
            <a:ext cx="5049300" cy="4022100"/>
          </a:xfrm>
          <a:prstGeom prst="rect">
            <a:avLst/>
          </a:prstGeom>
          <a:gradFill>
            <a:gsLst>
              <a:gs pos="0">
                <a:srgbClr val="FFFFFF"/>
              </a:gs>
              <a:gs pos="100000">
                <a:srgbClr val="F3F3F3"/>
              </a:gs>
            </a:gsLst>
            <a:lin ang="0" scaled="0"/>
          </a:gradFill>
          <a:ln>
            <a:noFill/>
          </a:ln>
          <a:effectLst>
            <a:outerShdw rotWithShape="0" algn="bl" dir="5160000" dist="28575">
              <a:srgbClr val="892CA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700">
              <a:solidFill>
                <a:srgbClr val="FFFFFF"/>
              </a:solidFill>
              <a:latin typeface="Red Hat Display Medium"/>
              <a:ea typeface="Red Hat Display Medium"/>
              <a:cs typeface="Red Hat Display Medium"/>
              <a:sym typeface="Red Hat Display Medium"/>
            </a:endParaRPr>
          </a:p>
        </p:txBody>
      </p:sp>
      <p:sp>
        <p:nvSpPr>
          <p:cNvPr id="2243" name="Google Shape;2243;p130"/>
          <p:cNvSpPr txBox="1"/>
          <p:nvPr/>
        </p:nvSpPr>
        <p:spPr>
          <a:xfrm>
            <a:off x="2086188" y="548188"/>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500"/>
              <a:buFont typeface="Arial"/>
              <a:buNone/>
            </a:pPr>
            <a:r>
              <a:rPr lang="en" sz="2400">
                <a:solidFill>
                  <a:schemeClr val="dk1"/>
                </a:solidFill>
                <a:latin typeface="Red Hat Display SemiBold"/>
                <a:ea typeface="Red Hat Display SemiBold"/>
                <a:cs typeface="Red Hat Display SemiBold"/>
                <a:sym typeface="Red Hat Display SemiBold"/>
              </a:rPr>
              <a:t>Introducing Podman Desktop</a:t>
            </a:r>
            <a:endParaRPr sz="2400">
              <a:solidFill>
                <a:schemeClr val="dk1"/>
              </a:solidFill>
              <a:latin typeface="Red Hat Display SemiBold"/>
              <a:ea typeface="Red Hat Display SemiBold"/>
              <a:cs typeface="Red Hat Display SemiBold"/>
              <a:sym typeface="Red Hat Display SemiBold"/>
            </a:endParaRPr>
          </a:p>
          <a:p>
            <a:pPr indent="0" lvl="0" marL="0" rtl="0" algn="ctr">
              <a:lnSpc>
                <a:spcPct val="130000"/>
              </a:lnSpc>
              <a:spcBef>
                <a:spcPts val="0"/>
              </a:spcBef>
              <a:spcAft>
                <a:spcPts val="0"/>
              </a:spcAft>
              <a:buNone/>
            </a:pPr>
            <a:r>
              <a:t/>
            </a:r>
            <a:endParaRPr sz="2700">
              <a:latin typeface="Red Hat Display"/>
              <a:ea typeface="Red Hat Display"/>
              <a:cs typeface="Red Hat Display"/>
              <a:sym typeface="Red Hat Display"/>
            </a:endParaRPr>
          </a:p>
        </p:txBody>
      </p:sp>
      <p:sp>
        <p:nvSpPr>
          <p:cNvPr id="2244" name="Google Shape;2244;p130"/>
          <p:cNvSpPr txBox="1"/>
          <p:nvPr/>
        </p:nvSpPr>
        <p:spPr>
          <a:xfrm>
            <a:off x="5285633" y="4986533"/>
            <a:ext cx="5684400" cy="768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500"/>
              <a:buFont typeface="Arial"/>
              <a:buNone/>
            </a:pPr>
            <a:r>
              <a:t/>
            </a:r>
            <a:endParaRPr sz="1100">
              <a:solidFill>
                <a:schemeClr val="dk1"/>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100">
              <a:latin typeface="Red Hat Text"/>
              <a:ea typeface="Red Hat Text"/>
              <a:cs typeface="Red Hat Text"/>
              <a:sym typeface="Red Hat Text"/>
            </a:endParaRPr>
          </a:p>
        </p:txBody>
      </p:sp>
      <p:sp>
        <p:nvSpPr>
          <p:cNvPr id="2245" name="Google Shape;2245;p130"/>
          <p:cNvSpPr txBox="1"/>
          <p:nvPr/>
        </p:nvSpPr>
        <p:spPr>
          <a:xfrm>
            <a:off x="749066" y="2340500"/>
            <a:ext cx="5049300" cy="805500"/>
          </a:xfrm>
          <a:prstGeom prst="rect">
            <a:avLst/>
          </a:prstGeom>
          <a:noFill/>
          <a:ln>
            <a:noFill/>
          </a:ln>
        </p:spPr>
        <p:txBody>
          <a:bodyPr anchorCtr="0" anchor="t" bIns="0" lIns="0" spcFirstLastPara="1" rIns="0" wrap="square" tIns="0">
            <a:noAutofit/>
          </a:bodyPr>
          <a:lstStyle/>
          <a:p>
            <a:pPr indent="-381000" lvl="0" marL="609600" rtl="0" algn="l">
              <a:lnSpc>
                <a:spcPct val="115000"/>
              </a:lnSpc>
              <a:spcBef>
                <a:spcPts val="0"/>
              </a:spcBef>
              <a:spcAft>
                <a:spcPts val="0"/>
              </a:spcAft>
              <a:buClr>
                <a:srgbClr val="1D1F20"/>
              </a:buClr>
              <a:buSzPts val="1200"/>
              <a:buFont typeface="Red Hat Display"/>
              <a:buChar char="●"/>
            </a:pPr>
            <a:r>
              <a:rPr lang="en" sz="1200">
                <a:solidFill>
                  <a:srgbClr val="1D1F20"/>
                </a:solidFill>
                <a:latin typeface="Red Hat Display"/>
                <a:ea typeface="Red Hat Display"/>
                <a:cs typeface="Red Hat Display"/>
                <a:sym typeface="Red Hat Display"/>
              </a:rPr>
              <a:t>Install and run anywhere: Windows, Mac and Linux</a:t>
            </a:r>
            <a:endParaRPr sz="1200">
              <a:solidFill>
                <a:srgbClr val="1D1F20"/>
              </a:solidFill>
              <a:latin typeface="Red Hat Display"/>
              <a:ea typeface="Red Hat Display"/>
              <a:cs typeface="Red Hat Display"/>
              <a:sym typeface="Red Hat Display"/>
            </a:endParaRPr>
          </a:p>
          <a:p>
            <a:pPr indent="-381000" lvl="0" marL="609600" rtl="0" algn="l">
              <a:lnSpc>
                <a:spcPct val="115000"/>
              </a:lnSpc>
              <a:spcBef>
                <a:spcPts val="0"/>
              </a:spcBef>
              <a:spcAft>
                <a:spcPts val="0"/>
              </a:spcAft>
              <a:buClr>
                <a:srgbClr val="1D1F20"/>
              </a:buClr>
              <a:buSzPts val="1200"/>
              <a:buFont typeface="Red Hat Display"/>
              <a:buChar char="●"/>
            </a:pPr>
            <a:r>
              <a:rPr lang="en" sz="1200">
                <a:solidFill>
                  <a:srgbClr val="1D1F20"/>
                </a:solidFill>
                <a:latin typeface="Red Hat Display"/>
                <a:ea typeface="Red Hat Display"/>
                <a:cs typeface="Red Hat Display"/>
                <a:sym typeface="Red Hat Display"/>
              </a:rPr>
              <a:t>Keep it up-to-date</a:t>
            </a:r>
            <a:endParaRPr sz="1200">
              <a:solidFill>
                <a:srgbClr val="1D1F20"/>
              </a:solidFill>
              <a:latin typeface="Red Hat Display"/>
              <a:ea typeface="Red Hat Display"/>
              <a:cs typeface="Red Hat Display"/>
              <a:sym typeface="Red Hat Display"/>
            </a:endParaRPr>
          </a:p>
          <a:p>
            <a:pPr indent="0" lvl="0" marL="0" rtl="0" algn="l">
              <a:lnSpc>
                <a:spcPct val="140000"/>
              </a:lnSpc>
              <a:spcBef>
                <a:spcPts val="0"/>
              </a:spcBef>
              <a:spcAft>
                <a:spcPts val="700"/>
              </a:spcAft>
              <a:buNone/>
            </a:pPr>
            <a:r>
              <a:t/>
            </a:r>
            <a:endParaRPr sz="1200">
              <a:latin typeface="Red Hat Display"/>
              <a:ea typeface="Red Hat Display"/>
              <a:cs typeface="Red Hat Display"/>
              <a:sym typeface="Red Hat Display"/>
            </a:endParaRPr>
          </a:p>
        </p:txBody>
      </p:sp>
      <p:sp>
        <p:nvSpPr>
          <p:cNvPr id="2246" name="Google Shape;2246;p130"/>
          <p:cNvSpPr txBox="1"/>
          <p:nvPr/>
        </p:nvSpPr>
        <p:spPr>
          <a:xfrm>
            <a:off x="733700" y="19739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Podman and Kubernetes</a:t>
            </a:r>
            <a:endParaRPr b="1" sz="1200">
              <a:solidFill>
                <a:srgbClr val="892CA0"/>
              </a:solidFill>
              <a:latin typeface="Red Hat Display"/>
              <a:ea typeface="Red Hat Display"/>
              <a:cs typeface="Red Hat Display"/>
              <a:sym typeface="Red Hat Display"/>
            </a:endParaRPr>
          </a:p>
        </p:txBody>
      </p:sp>
      <p:sp>
        <p:nvSpPr>
          <p:cNvPr id="2247" name="Google Shape;2247;p130"/>
          <p:cNvSpPr txBox="1"/>
          <p:nvPr/>
        </p:nvSpPr>
        <p:spPr>
          <a:xfrm>
            <a:off x="875433" y="4345667"/>
            <a:ext cx="5049300" cy="805500"/>
          </a:xfrm>
          <a:prstGeom prst="rect">
            <a:avLst/>
          </a:prstGeom>
          <a:noFill/>
          <a:ln>
            <a:noFill/>
          </a:ln>
        </p:spPr>
        <p:txBody>
          <a:bodyPr anchorCtr="0" anchor="t" bIns="0" lIns="0" spcFirstLastPara="1" rIns="0" wrap="square" tIns="0">
            <a:noAutofit/>
          </a:bodyPr>
          <a:lstStyle/>
          <a:p>
            <a:pPr indent="-381000" lvl="0" marL="4953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VPN and Proxies configuration</a:t>
            </a:r>
            <a:endParaRPr sz="1200">
              <a:solidFill>
                <a:schemeClr val="dk1"/>
              </a:solidFill>
              <a:latin typeface="Red Hat Display"/>
              <a:ea typeface="Red Hat Display"/>
              <a:cs typeface="Red Hat Display"/>
              <a:sym typeface="Red Hat Display"/>
            </a:endParaRPr>
          </a:p>
          <a:p>
            <a:pPr indent="-381000" lvl="0" marL="4953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Image registry management</a:t>
            </a:r>
            <a:endParaRPr sz="1200">
              <a:solidFill>
                <a:schemeClr val="dk1"/>
              </a:solidFill>
              <a:latin typeface="Red Hat Display"/>
              <a:ea typeface="Red Hat Display"/>
              <a:cs typeface="Red Hat Display"/>
              <a:sym typeface="Red Hat Display"/>
            </a:endParaRPr>
          </a:p>
          <a:p>
            <a:pPr indent="-381000" lvl="0" marL="4953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AirGapped Installation</a:t>
            </a:r>
            <a:endParaRPr sz="1200">
              <a:solidFill>
                <a:schemeClr val="dk1"/>
              </a:solidFill>
              <a:latin typeface="Red Hat Display"/>
              <a:ea typeface="Red Hat Display"/>
              <a:cs typeface="Red Hat Display"/>
              <a:sym typeface="Red Hat Display"/>
            </a:endParaRPr>
          </a:p>
          <a:p>
            <a:pPr indent="0" lvl="0" marL="0" rtl="0" algn="l">
              <a:lnSpc>
                <a:spcPct val="100000"/>
              </a:lnSpc>
              <a:spcBef>
                <a:spcPts val="0"/>
              </a:spcBef>
              <a:spcAft>
                <a:spcPts val="0"/>
              </a:spcAft>
              <a:buClr>
                <a:schemeClr val="dk1"/>
              </a:buClr>
              <a:buSzPts val="1500"/>
              <a:buFont typeface="Arial"/>
              <a:buNone/>
            </a:pPr>
            <a:r>
              <a:t/>
            </a:r>
            <a:endParaRPr sz="1200">
              <a:solidFill>
                <a:schemeClr val="dk1"/>
              </a:solidFill>
              <a:latin typeface="Red Hat Display"/>
              <a:ea typeface="Red Hat Display"/>
              <a:cs typeface="Red Hat Display"/>
              <a:sym typeface="Red Hat Display"/>
            </a:endParaRPr>
          </a:p>
        </p:txBody>
      </p:sp>
      <p:sp>
        <p:nvSpPr>
          <p:cNvPr id="2248" name="Google Shape;2248;p130"/>
          <p:cNvSpPr txBox="1"/>
          <p:nvPr/>
        </p:nvSpPr>
        <p:spPr>
          <a:xfrm>
            <a:off x="733800" y="40090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Enterprise Readiness</a:t>
            </a:r>
            <a:endParaRPr b="1" sz="1200">
              <a:solidFill>
                <a:srgbClr val="892CA0"/>
              </a:solidFill>
              <a:latin typeface="Red Hat Display"/>
              <a:ea typeface="Red Hat Display"/>
              <a:cs typeface="Red Hat Display"/>
              <a:sym typeface="Red Hat Display"/>
            </a:endParaRPr>
          </a:p>
        </p:txBody>
      </p:sp>
      <p:sp>
        <p:nvSpPr>
          <p:cNvPr id="2249" name="Google Shape;2249;p130"/>
          <p:cNvSpPr txBox="1"/>
          <p:nvPr/>
        </p:nvSpPr>
        <p:spPr>
          <a:xfrm>
            <a:off x="733800" y="5453200"/>
            <a:ext cx="5049300" cy="805500"/>
          </a:xfrm>
          <a:prstGeom prst="rect">
            <a:avLst/>
          </a:prstGeom>
          <a:noFill/>
          <a:ln>
            <a:noFill/>
          </a:ln>
        </p:spPr>
        <p:txBody>
          <a:bodyPr anchorCtr="0" anchor="t" bIns="0" lIns="0" spcFirstLastPara="1" rIns="0" wrap="square" tIns="0">
            <a:noAutofit/>
          </a:bodyPr>
          <a:lstStyle/>
          <a:p>
            <a:pPr indent="-381000" lvl="0" marL="6096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Connect and deploy to remote Kubernetes clusters</a:t>
            </a:r>
            <a:endParaRPr sz="1200">
              <a:solidFill>
                <a:schemeClr val="dk1"/>
              </a:solidFill>
              <a:latin typeface="Red Hat Display"/>
              <a:ea typeface="Red Hat Display"/>
              <a:cs typeface="Red Hat Display"/>
              <a:sym typeface="Red Hat Display"/>
            </a:endParaRPr>
          </a:p>
          <a:p>
            <a:pPr indent="-381000" lvl="0" marL="6096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Enable remote managed services locally</a:t>
            </a:r>
            <a:endParaRPr sz="900">
              <a:latin typeface="Red Hat Display"/>
              <a:ea typeface="Red Hat Display"/>
              <a:cs typeface="Red Hat Display"/>
              <a:sym typeface="Red Hat Display"/>
            </a:endParaRPr>
          </a:p>
        </p:txBody>
      </p:sp>
      <p:sp>
        <p:nvSpPr>
          <p:cNvPr id="2250" name="Google Shape;2250;p130"/>
          <p:cNvSpPr txBox="1"/>
          <p:nvPr/>
        </p:nvSpPr>
        <p:spPr>
          <a:xfrm>
            <a:off x="733799" y="50866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Bridge between local and remote</a:t>
            </a:r>
            <a:endParaRPr b="1" sz="1200">
              <a:solidFill>
                <a:srgbClr val="892CA0"/>
              </a:solidFill>
              <a:latin typeface="Red Hat Display"/>
              <a:ea typeface="Red Hat Display"/>
              <a:cs typeface="Red Hat Display"/>
              <a:sym typeface="Red Hat Display"/>
            </a:endParaRPr>
          </a:p>
        </p:txBody>
      </p:sp>
      <p:sp>
        <p:nvSpPr>
          <p:cNvPr id="2251" name="Google Shape;2251;p130"/>
          <p:cNvSpPr txBox="1"/>
          <p:nvPr/>
        </p:nvSpPr>
        <p:spPr>
          <a:xfrm>
            <a:off x="2086210" y="983888"/>
            <a:ext cx="7816500" cy="529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Clr>
                <a:schemeClr val="dk1"/>
              </a:buClr>
              <a:buSzPts val="1500"/>
              <a:buFont typeface="Arial"/>
              <a:buNone/>
            </a:pPr>
            <a:r>
              <a:rPr lang="en" sz="1900">
                <a:solidFill>
                  <a:srgbClr val="892CA0"/>
                </a:solidFill>
                <a:latin typeface="Red Hat Text"/>
                <a:ea typeface="Red Hat Text"/>
                <a:cs typeface="Red Hat Text"/>
                <a:sym typeface="Red Hat Text"/>
              </a:rPr>
              <a:t>Containers and Kubernetes for Application Developers</a:t>
            </a:r>
            <a:endParaRPr sz="1900">
              <a:solidFill>
                <a:srgbClr val="892CA0"/>
              </a:solidFill>
              <a:latin typeface="Red Hat Text"/>
              <a:ea typeface="Red Hat Text"/>
              <a:cs typeface="Red Hat Text"/>
              <a:sym typeface="Red Hat Text"/>
            </a:endParaRPr>
          </a:p>
          <a:p>
            <a:pPr indent="0" lvl="0" marL="0" rtl="0" algn="ctr">
              <a:lnSpc>
                <a:spcPct val="140000"/>
              </a:lnSpc>
              <a:spcBef>
                <a:spcPts val="500"/>
              </a:spcBef>
              <a:spcAft>
                <a:spcPts val="500"/>
              </a:spcAft>
              <a:buNone/>
            </a:pPr>
            <a:r>
              <a:t/>
            </a:r>
            <a:endParaRPr sz="1900">
              <a:solidFill>
                <a:srgbClr val="EE0000"/>
              </a:solidFill>
              <a:latin typeface="Red Hat Text"/>
              <a:ea typeface="Red Hat Text"/>
              <a:cs typeface="Red Hat Text"/>
              <a:sym typeface="Red Hat Text"/>
            </a:endParaRPr>
          </a:p>
        </p:txBody>
      </p:sp>
      <p:sp>
        <p:nvSpPr>
          <p:cNvPr id="2252" name="Google Shape;2252;p130"/>
          <p:cNvSpPr txBox="1"/>
          <p:nvPr/>
        </p:nvSpPr>
        <p:spPr>
          <a:xfrm>
            <a:off x="749067" y="3149388"/>
            <a:ext cx="5049300" cy="805500"/>
          </a:xfrm>
          <a:prstGeom prst="rect">
            <a:avLst/>
          </a:prstGeom>
          <a:noFill/>
          <a:ln>
            <a:noFill/>
          </a:ln>
        </p:spPr>
        <p:txBody>
          <a:bodyPr anchorCtr="0" anchor="t" bIns="0" lIns="0" spcFirstLastPara="1" rIns="0" wrap="square" tIns="0">
            <a:noAutofit/>
          </a:bodyPr>
          <a:lstStyle/>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Build, run, manage and debug Containers and Pods</a:t>
            </a:r>
            <a:endParaRPr sz="1200">
              <a:latin typeface="Red Hat Display"/>
              <a:ea typeface="Red Hat Display"/>
              <a:cs typeface="Red Hat Display"/>
              <a:sym typeface="Red Hat Display"/>
            </a:endParaRPr>
          </a:p>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Run Pods with or without Kubernetes</a:t>
            </a:r>
            <a:endParaRPr sz="1200">
              <a:latin typeface="Red Hat Display"/>
              <a:ea typeface="Red Hat Display"/>
              <a:cs typeface="Red Hat Display"/>
              <a:sym typeface="Red Hat Display"/>
            </a:endParaRPr>
          </a:p>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Manage multiple container Engines</a:t>
            </a:r>
            <a:endParaRPr sz="1200">
              <a:latin typeface="Red Hat Display"/>
              <a:ea typeface="Red Hat Display"/>
              <a:cs typeface="Red Hat Display"/>
              <a:sym typeface="Red Hat Display"/>
            </a:endParaRPr>
          </a:p>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Compatibility with Docker and Compose</a:t>
            </a:r>
            <a:endParaRPr sz="1200">
              <a:latin typeface="Red Hat Display"/>
              <a:ea typeface="Red Hat Display"/>
              <a:cs typeface="Red Hat Display"/>
              <a:sym typeface="Red Hat Display"/>
            </a:endParaRPr>
          </a:p>
        </p:txBody>
      </p:sp>
      <p:sp>
        <p:nvSpPr>
          <p:cNvPr id="2253" name="Google Shape;2253;p130"/>
          <p:cNvSpPr txBox="1"/>
          <p:nvPr/>
        </p:nvSpPr>
        <p:spPr>
          <a:xfrm>
            <a:off x="749016" y="27503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Containers and Pods</a:t>
            </a:r>
            <a:endParaRPr b="1" sz="1200">
              <a:solidFill>
                <a:srgbClr val="892CA0"/>
              </a:solidFill>
              <a:latin typeface="Red Hat Display"/>
              <a:ea typeface="Red Hat Display"/>
              <a:cs typeface="Red Hat Display"/>
              <a:sym typeface="Red Hat Display"/>
            </a:endParaRPr>
          </a:p>
        </p:txBody>
      </p:sp>
      <p:pic>
        <p:nvPicPr>
          <p:cNvPr id="2254" name="Google Shape;2254;p130"/>
          <p:cNvPicPr preferRelativeResize="0"/>
          <p:nvPr/>
        </p:nvPicPr>
        <p:blipFill>
          <a:blip r:embed="rId3">
            <a:alphaModFix/>
          </a:blip>
          <a:stretch>
            <a:fillRect/>
          </a:stretch>
        </p:blipFill>
        <p:spPr>
          <a:xfrm>
            <a:off x="6077121" y="1974331"/>
            <a:ext cx="5684403" cy="4232740"/>
          </a:xfrm>
          <a:prstGeom prst="rect">
            <a:avLst/>
          </a:prstGeom>
          <a:noFill/>
          <a:ln>
            <a:noFill/>
          </a:ln>
        </p:spPr>
      </p:pic>
      <p:sp>
        <p:nvSpPr>
          <p:cNvPr id="2255" name="Google Shape;2255;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grpSp>
        <p:nvGrpSpPr>
          <p:cNvPr id="2260" name="Google Shape;2260;p131"/>
          <p:cNvGrpSpPr/>
          <p:nvPr/>
        </p:nvGrpSpPr>
        <p:grpSpPr>
          <a:xfrm>
            <a:off x="323779" y="2124027"/>
            <a:ext cx="11623170" cy="3810677"/>
            <a:chOff x="380991" y="1662162"/>
            <a:chExt cx="8477259" cy="2710489"/>
          </a:xfrm>
        </p:grpSpPr>
        <p:sp>
          <p:nvSpPr>
            <p:cNvPr id="2261" name="Google Shape;2261;p131"/>
            <p:cNvSpPr/>
            <p:nvPr/>
          </p:nvSpPr>
          <p:spPr>
            <a:xfrm flipH="1" rot="10800000">
              <a:off x="381000" y="1662162"/>
              <a:ext cx="8477250" cy="2371225"/>
            </a:xfrm>
            <a:prstGeom prst="flowChartManualOperation">
              <a:avLst/>
            </a:prstGeom>
            <a:gradFill>
              <a:gsLst>
                <a:gs pos="0">
                  <a:srgbClr val="D9D2E9"/>
                </a:gs>
                <a:gs pos="100000">
                  <a:srgbClr val="FFFFFF">
                    <a:alpha val="0"/>
                  </a:srgbClr>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2" name="Google Shape;2262;p131"/>
            <p:cNvSpPr/>
            <p:nvPr/>
          </p:nvSpPr>
          <p:spPr>
            <a:xfrm>
              <a:off x="380991" y="4033951"/>
              <a:ext cx="8477100" cy="338700"/>
            </a:xfrm>
            <a:prstGeom prst="rect">
              <a:avLst/>
            </a:prstGeom>
            <a:solidFill>
              <a:srgbClr val="5300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263" name="Google Shape;2263;p131"/>
          <p:cNvCxnSpPr/>
          <p:nvPr/>
        </p:nvCxnSpPr>
        <p:spPr>
          <a:xfrm rot="10800000">
            <a:off x="3191533" y="1915130"/>
            <a:ext cx="0" cy="3457500"/>
          </a:xfrm>
          <a:prstGeom prst="straightConnector1">
            <a:avLst/>
          </a:prstGeom>
          <a:noFill/>
          <a:ln cap="rnd" cmpd="sng" w="19050">
            <a:solidFill>
              <a:srgbClr val="8E7CC3"/>
            </a:solidFill>
            <a:prstDash val="dot"/>
            <a:round/>
            <a:headEnd len="med" w="med" type="none"/>
            <a:tailEnd len="med" w="med" type="none"/>
          </a:ln>
        </p:spPr>
      </p:cxnSp>
      <p:cxnSp>
        <p:nvCxnSpPr>
          <p:cNvPr id="2264" name="Google Shape;2264;p131"/>
          <p:cNvCxnSpPr/>
          <p:nvPr/>
        </p:nvCxnSpPr>
        <p:spPr>
          <a:xfrm rot="10800000">
            <a:off x="5764967" y="1899615"/>
            <a:ext cx="0" cy="3457500"/>
          </a:xfrm>
          <a:prstGeom prst="straightConnector1">
            <a:avLst/>
          </a:prstGeom>
          <a:noFill/>
          <a:ln cap="rnd" cmpd="sng" w="19050">
            <a:solidFill>
              <a:srgbClr val="8E7CC3"/>
            </a:solidFill>
            <a:prstDash val="dot"/>
            <a:round/>
            <a:headEnd len="med" w="med" type="none"/>
            <a:tailEnd len="med" w="med" type="none"/>
          </a:ln>
        </p:spPr>
      </p:cxnSp>
      <p:cxnSp>
        <p:nvCxnSpPr>
          <p:cNvPr id="2265" name="Google Shape;2265;p131"/>
          <p:cNvCxnSpPr/>
          <p:nvPr/>
        </p:nvCxnSpPr>
        <p:spPr>
          <a:xfrm rot="10800000">
            <a:off x="9746644" y="1918830"/>
            <a:ext cx="0" cy="3457200"/>
          </a:xfrm>
          <a:prstGeom prst="straightConnector1">
            <a:avLst/>
          </a:prstGeom>
          <a:noFill/>
          <a:ln cap="rnd" cmpd="sng" w="19050">
            <a:solidFill>
              <a:srgbClr val="8E7CC3"/>
            </a:solidFill>
            <a:prstDash val="dot"/>
            <a:round/>
            <a:headEnd len="med" w="med" type="none"/>
            <a:tailEnd len="med" w="med" type="none"/>
          </a:ln>
        </p:spPr>
      </p:cxnSp>
      <p:sp>
        <p:nvSpPr>
          <p:cNvPr id="2266" name="Google Shape;2266;p131"/>
          <p:cNvSpPr txBox="1"/>
          <p:nvPr>
            <p:ph type="title"/>
          </p:nvPr>
        </p:nvSpPr>
        <p:spPr>
          <a:xfrm>
            <a:off x="1752600" y="526333"/>
            <a:ext cx="8686800" cy="968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Red Hat Display Medium"/>
                <a:ea typeface="Red Hat Display Medium"/>
                <a:cs typeface="Red Hat Display Medium"/>
                <a:sym typeface="Red Hat Display Medium"/>
              </a:rPr>
              <a:t>Simplistic onboarding.</a:t>
            </a:r>
            <a:endParaRPr>
              <a:solidFill>
                <a:schemeClr val="dk1"/>
              </a:solidFill>
              <a:latin typeface="Red Hat Display Medium"/>
              <a:ea typeface="Red Hat Display Medium"/>
              <a:cs typeface="Red Hat Display Medium"/>
              <a:sym typeface="Red Hat Display Medium"/>
            </a:endParaRPr>
          </a:p>
        </p:txBody>
      </p:sp>
      <p:sp>
        <p:nvSpPr>
          <p:cNvPr id="2267" name="Google Shape;2267;p131"/>
          <p:cNvSpPr txBox="1"/>
          <p:nvPr>
            <p:ph idx="1" type="subTitle"/>
          </p:nvPr>
        </p:nvSpPr>
        <p:spPr>
          <a:xfrm>
            <a:off x="2459600" y="978700"/>
            <a:ext cx="7272900" cy="426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900">
                <a:solidFill>
                  <a:srgbClr val="892CA0"/>
                </a:solidFill>
                <a:latin typeface="Red Hat Text"/>
                <a:ea typeface="Red Hat Text"/>
                <a:cs typeface="Red Hat Text"/>
                <a:sym typeface="Red Hat Text"/>
              </a:rPr>
              <a:t>From applications to containers, to pods, to Kubernetes.</a:t>
            </a:r>
            <a:endParaRPr sz="1900">
              <a:solidFill>
                <a:srgbClr val="892CA0"/>
              </a:solidFill>
              <a:latin typeface="Red Hat Text"/>
              <a:ea typeface="Red Hat Text"/>
              <a:cs typeface="Red Hat Text"/>
              <a:sym typeface="Red Hat Text"/>
            </a:endParaRPr>
          </a:p>
        </p:txBody>
      </p:sp>
      <p:grpSp>
        <p:nvGrpSpPr>
          <p:cNvPr id="2268" name="Google Shape;2268;p131"/>
          <p:cNvGrpSpPr/>
          <p:nvPr/>
        </p:nvGrpSpPr>
        <p:grpSpPr>
          <a:xfrm>
            <a:off x="5987620" y="4375429"/>
            <a:ext cx="3749106" cy="426389"/>
            <a:chOff x="4414625" y="3129250"/>
            <a:chExt cx="2811900" cy="319800"/>
          </a:xfrm>
        </p:grpSpPr>
        <p:sp>
          <p:nvSpPr>
            <p:cNvPr id="2269" name="Google Shape;2269;p131"/>
            <p:cNvSpPr/>
            <p:nvPr/>
          </p:nvSpPr>
          <p:spPr>
            <a:xfrm>
              <a:off x="4414625" y="3129250"/>
              <a:ext cx="2811900" cy="319800"/>
            </a:xfrm>
            <a:prstGeom prst="homePlate">
              <a:avLst>
                <a:gd fmla="val 50000" name="adj"/>
              </a:avLst>
            </a:prstGeom>
            <a:solidFill>
              <a:srgbClr val="000000"/>
            </a:solidFill>
            <a:ln cap="rnd" cmpd="sng" w="9525">
              <a:solidFill>
                <a:srgbClr val="000000"/>
              </a:solidFill>
              <a:prstDash val="solid"/>
              <a:round/>
              <a:headEnd len="sm" w="sm" type="none"/>
              <a:tailEnd len="sm" w="sm" type="none"/>
            </a:ln>
          </p:spPr>
          <p:txBody>
            <a:bodyPr anchorCtr="0" anchor="ctr" bIns="91425" lIns="64007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70" name="Google Shape;2270;p131"/>
            <p:cNvSpPr/>
            <p:nvPr/>
          </p:nvSpPr>
          <p:spPr>
            <a:xfrm>
              <a:off x="4414625" y="3153593"/>
              <a:ext cx="2670000" cy="25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KInd / Minikube </a:t>
              </a:r>
              <a:endParaRPr sz="1500">
                <a:solidFill>
                  <a:srgbClr val="000000"/>
                </a:solidFill>
                <a:latin typeface="Red Hat Display Medium"/>
                <a:ea typeface="Red Hat Display Medium"/>
                <a:cs typeface="Red Hat Display Medium"/>
                <a:sym typeface="Red Hat Display Medium"/>
              </a:endParaRPr>
            </a:p>
          </p:txBody>
        </p:sp>
      </p:grpSp>
      <p:sp>
        <p:nvSpPr>
          <p:cNvPr id="2271" name="Google Shape;2271;p131"/>
          <p:cNvSpPr/>
          <p:nvPr/>
        </p:nvSpPr>
        <p:spPr>
          <a:xfrm>
            <a:off x="6010100" y="2177528"/>
            <a:ext cx="3475200" cy="2027100"/>
          </a:xfrm>
          <a:prstGeom prst="rect">
            <a:avLst/>
          </a:prstGeom>
          <a:solidFill>
            <a:srgbClr val="FFFFFF">
              <a:alpha val="60780"/>
            </a:srgbClr>
          </a:solidFill>
          <a:ln cap="flat" cmpd="sng" w="19050">
            <a:solidFill>
              <a:srgbClr val="0000FF"/>
            </a:solidFill>
            <a:prstDash val="solid"/>
            <a:round/>
            <a:headEnd len="sm" w="sm" type="none"/>
            <a:tailEnd len="sm" w="sm" type="none"/>
          </a:ln>
        </p:spPr>
        <p:txBody>
          <a:bodyPr anchorCtr="0" anchor="t" bIns="121900" lIns="121900" spcFirstLastPara="1" rIns="121900" wrap="square" tIns="121900">
            <a:noAutofit/>
          </a:bodyPr>
          <a:lstStyle/>
          <a:p>
            <a:pPr indent="0" lvl="0" marL="6350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Kubernetes Cluster</a:t>
            </a:r>
            <a:endParaRPr sz="1500">
              <a:solidFill>
                <a:schemeClr val="dk1"/>
              </a:solidFill>
              <a:latin typeface="Red Hat Display Medium"/>
              <a:ea typeface="Red Hat Display Medium"/>
              <a:cs typeface="Red Hat Display Medium"/>
              <a:sym typeface="Red Hat Display Medium"/>
            </a:endParaRPr>
          </a:p>
        </p:txBody>
      </p:sp>
      <p:sp>
        <p:nvSpPr>
          <p:cNvPr id="2272" name="Google Shape;2272;p131"/>
          <p:cNvSpPr/>
          <p:nvPr/>
        </p:nvSpPr>
        <p:spPr>
          <a:xfrm>
            <a:off x="6142333" y="3238639"/>
            <a:ext cx="987300" cy="553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t/>
            </a:r>
            <a:endParaRPr sz="1600">
              <a:latin typeface="Red Hat Text Medium"/>
              <a:ea typeface="Red Hat Text Medium"/>
              <a:cs typeface="Red Hat Text Medium"/>
              <a:sym typeface="Red Hat Text Medium"/>
            </a:endParaRPr>
          </a:p>
        </p:txBody>
      </p:sp>
      <p:sp>
        <p:nvSpPr>
          <p:cNvPr id="2273" name="Google Shape;2273;p131"/>
          <p:cNvSpPr/>
          <p:nvPr/>
        </p:nvSpPr>
        <p:spPr>
          <a:xfrm>
            <a:off x="7245600" y="3238639"/>
            <a:ext cx="987300" cy="553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t/>
            </a:r>
            <a:endParaRPr sz="1600">
              <a:latin typeface="Red Hat Text Medium"/>
              <a:ea typeface="Red Hat Text Medium"/>
              <a:cs typeface="Red Hat Text Medium"/>
              <a:sym typeface="Red Hat Text Medium"/>
            </a:endParaRPr>
          </a:p>
        </p:txBody>
      </p:sp>
      <p:sp>
        <p:nvSpPr>
          <p:cNvPr id="2274" name="Google Shape;2274;p131"/>
          <p:cNvSpPr/>
          <p:nvPr/>
        </p:nvSpPr>
        <p:spPr>
          <a:xfrm>
            <a:off x="8339767" y="3238639"/>
            <a:ext cx="987300" cy="553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t/>
            </a:r>
            <a:endParaRPr sz="1600">
              <a:latin typeface="Red Hat Text Medium"/>
              <a:ea typeface="Red Hat Text Medium"/>
              <a:cs typeface="Red Hat Text Medium"/>
              <a:sym typeface="Red Hat Text Medium"/>
            </a:endParaRPr>
          </a:p>
        </p:txBody>
      </p:sp>
      <p:sp>
        <p:nvSpPr>
          <p:cNvPr id="2275" name="Google Shape;2275;p131"/>
          <p:cNvSpPr txBox="1"/>
          <p:nvPr/>
        </p:nvSpPr>
        <p:spPr>
          <a:xfrm>
            <a:off x="6367699" y="3791832"/>
            <a:ext cx="519600" cy="27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a:ea typeface="Overpass"/>
                <a:cs typeface="Overpass"/>
                <a:sym typeface="Overpass"/>
              </a:rPr>
              <a:t>Node</a:t>
            </a:r>
            <a:endParaRPr sz="800">
              <a:latin typeface="Overpass"/>
              <a:ea typeface="Overpass"/>
              <a:cs typeface="Overpass"/>
              <a:sym typeface="Overpass"/>
            </a:endParaRPr>
          </a:p>
        </p:txBody>
      </p:sp>
      <p:sp>
        <p:nvSpPr>
          <p:cNvPr id="2276" name="Google Shape;2276;p131"/>
          <p:cNvSpPr txBox="1"/>
          <p:nvPr/>
        </p:nvSpPr>
        <p:spPr>
          <a:xfrm>
            <a:off x="7457814" y="3791832"/>
            <a:ext cx="519600" cy="27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a:ea typeface="Overpass"/>
                <a:cs typeface="Overpass"/>
                <a:sym typeface="Overpass"/>
              </a:rPr>
              <a:t>Node</a:t>
            </a:r>
            <a:endParaRPr sz="800">
              <a:latin typeface="Overpass"/>
              <a:ea typeface="Overpass"/>
              <a:cs typeface="Overpass"/>
              <a:sym typeface="Overpass"/>
            </a:endParaRPr>
          </a:p>
        </p:txBody>
      </p:sp>
      <p:sp>
        <p:nvSpPr>
          <p:cNvPr id="2277" name="Google Shape;2277;p131"/>
          <p:cNvSpPr txBox="1"/>
          <p:nvPr/>
        </p:nvSpPr>
        <p:spPr>
          <a:xfrm>
            <a:off x="8565654" y="3791832"/>
            <a:ext cx="519600" cy="27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a:ea typeface="Overpass"/>
                <a:cs typeface="Overpass"/>
                <a:sym typeface="Overpass"/>
              </a:rPr>
              <a:t>Node</a:t>
            </a:r>
            <a:endParaRPr sz="800">
              <a:latin typeface="Overpass"/>
              <a:ea typeface="Overpass"/>
              <a:cs typeface="Overpass"/>
              <a:sym typeface="Overpass"/>
            </a:endParaRPr>
          </a:p>
        </p:txBody>
      </p:sp>
      <p:sp>
        <p:nvSpPr>
          <p:cNvPr id="2278" name="Google Shape;2278;p131"/>
          <p:cNvSpPr/>
          <p:nvPr/>
        </p:nvSpPr>
        <p:spPr>
          <a:xfrm>
            <a:off x="6298866" y="3423905"/>
            <a:ext cx="704100" cy="260100"/>
          </a:xfrm>
          <a:prstGeom prst="rect">
            <a:avLst/>
          </a:prstGeom>
          <a:solidFill>
            <a:srgbClr val="43ADA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Pod</a:t>
            </a:r>
            <a:endParaRPr sz="1500">
              <a:solidFill>
                <a:srgbClr val="FFFFFF"/>
              </a:solidFill>
              <a:latin typeface="Red Hat Text Medium"/>
              <a:ea typeface="Red Hat Text Medium"/>
              <a:cs typeface="Red Hat Text Medium"/>
              <a:sym typeface="Red Hat Text Medium"/>
            </a:endParaRPr>
          </a:p>
        </p:txBody>
      </p:sp>
      <p:sp>
        <p:nvSpPr>
          <p:cNvPr id="2279" name="Google Shape;2279;p131"/>
          <p:cNvSpPr/>
          <p:nvPr/>
        </p:nvSpPr>
        <p:spPr>
          <a:xfrm>
            <a:off x="7371827" y="3415272"/>
            <a:ext cx="704100" cy="260100"/>
          </a:xfrm>
          <a:prstGeom prst="rect">
            <a:avLst/>
          </a:prstGeom>
          <a:solidFill>
            <a:srgbClr val="43ADA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Pod</a:t>
            </a:r>
            <a:endParaRPr sz="1500">
              <a:solidFill>
                <a:srgbClr val="FFFFFF"/>
              </a:solidFill>
              <a:latin typeface="Red Hat Text Medium"/>
              <a:ea typeface="Red Hat Text Medium"/>
              <a:cs typeface="Red Hat Text Medium"/>
              <a:sym typeface="Red Hat Text Medium"/>
            </a:endParaRPr>
          </a:p>
        </p:txBody>
      </p:sp>
      <p:sp>
        <p:nvSpPr>
          <p:cNvPr id="2280" name="Google Shape;2280;p131"/>
          <p:cNvSpPr/>
          <p:nvPr/>
        </p:nvSpPr>
        <p:spPr>
          <a:xfrm>
            <a:off x="8485903" y="3415272"/>
            <a:ext cx="704100" cy="260100"/>
          </a:xfrm>
          <a:prstGeom prst="rect">
            <a:avLst/>
          </a:prstGeom>
          <a:solidFill>
            <a:srgbClr val="43ADA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Pod</a:t>
            </a:r>
            <a:endParaRPr sz="1500">
              <a:solidFill>
                <a:srgbClr val="FFFFFF"/>
              </a:solidFill>
              <a:latin typeface="Red Hat Text Medium"/>
              <a:ea typeface="Red Hat Text Medium"/>
              <a:cs typeface="Red Hat Text Medium"/>
              <a:sym typeface="Red Hat Text Medium"/>
            </a:endParaRPr>
          </a:p>
        </p:txBody>
      </p:sp>
      <p:cxnSp>
        <p:nvCxnSpPr>
          <p:cNvPr id="2281" name="Google Shape;2281;p131"/>
          <p:cNvCxnSpPr/>
          <p:nvPr/>
        </p:nvCxnSpPr>
        <p:spPr>
          <a:xfrm>
            <a:off x="6648408" y="3096272"/>
            <a:ext cx="2185200" cy="0"/>
          </a:xfrm>
          <a:prstGeom prst="straightConnector1">
            <a:avLst/>
          </a:prstGeom>
          <a:noFill/>
          <a:ln cap="flat" cmpd="sng" w="19050">
            <a:solidFill>
              <a:srgbClr val="595959"/>
            </a:solidFill>
            <a:prstDash val="solid"/>
            <a:round/>
            <a:headEnd len="med" w="med" type="none"/>
            <a:tailEnd len="med" w="med" type="none"/>
          </a:ln>
        </p:spPr>
      </p:cxnSp>
      <p:cxnSp>
        <p:nvCxnSpPr>
          <p:cNvPr id="2282" name="Google Shape;2282;p131"/>
          <p:cNvCxnSpPr>
            <a:endCxn id="2280" idx="0"/>
          </p:cNvCxnSpPr>
          <p:nvPr/>
        </p:nvCxnSpPr>
        <p:spPr>
          <a:xfrm>
            <a:off x="8837953" y="3083772"/>
            <a:ext cx="0" cy="331500"/>
          </a:xfrm>
          <a:prstGeom prst="straightConnector1">
            <a:avLst/>
          </a:prstGeom>
          <a:noFill/>
          <a:ln cap="flat" cmpd="sng" w="19050">
            <a:solidFill>
              <a:srgbClr val="595959"/>
            </a:solidFill>
            <a:prstDash val="solid"/>
            <a:round/>
            <a:headEnd len="med" w="med" type="none"/>
            <a:tailEnd len="med" w="med" type="none"/>
          </a:ln>
        </p:spPr>
      </p:cxnSp>
      <p:cxnSp>
        <p:nvCxnSpPr>
          <p:cNvPr id="2283" name="Google Shape;2283;p131"/>
          <p:cNvCxnSpPr>
            <a:endCxn id="2278" idx="0"/>
          </p:cNvCxnSpPr>
          <p:nvPr/>
        </p:nvCxnSpPr>
        <p:spPr>
          <a:xfrm>
            <a:off x="6650916" y="3087905"/>
            <a:ext cx="0" cy="336000"/>
          </a:xfrm>
          <a:prstGeom prst="straightConnector1">
            <a:avLst/>
          </a:prstGeom>
          <a:noFill/>
          <a:ln cap="flat" cmpd="sng" w="19050">
            <a:solidFill>
              <a:srgbClr val="595959"/>
            </a:solidFill>
            <a:prstDash val="solid"/>
            <a:round/>
            <a:headEnd len="med" w="med" type="none"/>
            <a:tailEnd len="med" w="med" type="none"/>
          </a:ln>
        </p:spPr>
      </p:cxnSp>
      <p:cxnSp>
        <p:nvCxnSpPr>
          <p:cNvPr id="2284" name="Google Shape;2284;p131"/>
          <p:cNvCxnSpPr/>
          <p:nvPr/>
        </p:nvCxnSpPr>
        <p:spPr>
          <a:xfrm>
            <a:off x="7701733" y="2792467"/>
            <a:ext cx="0" cy="622800"/>
          </a:xfrm>
          <a:prstGeom prst="straightConnector1">
            <a:avLst/>
          </a:prstGeom>
          <a:noFill/>
          <a:ln cap="flat" cmpd="sng" w="19050">
            <a:solidFill>
              <a:srgbClr val="595959"/>
            </a:solidFill>
            <a:prstDash val="solid"/>
            <a:round/>
            <a:headEnd len="med" w="med" type="none"/>
            <a:tailEnd len="med" w="med" type="none"/>
          </a:ln>
        </p:spPr>
      </p:cxnSp>
      <p:sp>
        <p:nvSpPr>
          <p:cNvPr id="2285" name="Google Shape;2285;p131"/>
          <p:cNvSpPr/>
          <p:nvPr/>
        </p:nvSpPr>
        <p:spPr>
          <a:xfrm>
            <a:off x="5983144" y="4923869"/>
            <a:ext cx="5918400" cy="415200"/>
          </a:xfrm>
          <a:prstGeom prst="homePlate">
            <a:avLst>
              <a:gd fmla="val 50000" name="adj"/>
            </a:avLst>
          </a:prstGeom>
          <a:solidFill>
            <a:srgbClr val="3C6EB4"/>
          </a:solidFill>
          <a:ln cap="rnd" cmpd="sng" w="9525">
            <a:solidFill>
              <a:schemeClr val="lt1"/>
            </a:solidFill>
            <a:prstDash val="solid"/>
            <a:round/>
            <a:headEnd len="sm" w="sm" type="none"/>
            <a:tailEnd len="sm" w="sm" type="none"/>
          </a:ln>
        </p:spPr>
        <p:txBody>
          <a:bodyPr anchorCtr="0" anchor="ctr" bIns="91425" lIns="64007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86" name="Google Shape;2286;p131"/>
          <p:cNvSpPr/>
          <p:nvPr/>
        </p:nvSpPr>
        <p:spPr>
          <a:xfrm>
            <a:off x="6298867" y="4977317"/>
            <a:ext cx="4846500" cy="342000"/>
          </a:xfrm>
          <a:prstGeom prst="rect">
            <a:avLst/>
          </a:prstGeom>
          <a:solidFill>
            <a:srgbClr val="3C6E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Kubernetes Remote and Managed  Services</a:t>
            </a:r>
            <a:endParaRPr sz="1500">
              <a:solidFill>
                <a:srgbClr val="000000"/>
              </a:solidFill>
              <a:latin typeface="Red Hat Display Medium"/>
              <a:ea typeface="Red Hat Display Medium"/>
              <a:cs typeface="Red Hat Display Medium"/>
              <a:sym typeface="Red Hat Display Medium"/>
            </a:endParaRPr>
          </a:p>
        </p:txBody>
      </p:sp>
      <p:grpSp>
        <p:nvGrpSpPr>
          <p:cNvPr id="2287" name="Google Shape;2287;p131"/>
          <p:cNvGrpSpPr/>
          <p:nvPr/>
        </p:nvGrpSpPr>
        <p:grpSpPr>
          <a:xfrm>
            <a:off x="1681854" y="3648199"/>
            <a:ext cx="1355966" cy="1106372"/>
            <a:chOff x="1337624" y="2705875"/>
            <a:chExt cx="1017000" cy="829800"/>
          </a:xfrm>
        </p:grpSpPr>
        <p:sp>
          <p:nvSpPr>
            <p:cNvPr id="2288" name="Google Shape;2288;p131"/>
            <p:cNvSpPr/>
            <p:nvPr/>
          </p:nvSpPr>
          <p:spPr>
            <a:xfrm>
              <a:off x="1337624" y="2705875"/>
              <a:ext cx="1017000" cy="829800"/>
            </a:xfrm>
            <a:prstGeom prst="round2SameRect">
              <a:avLst>
                <a:gd fmla="val 0" name="adj1"/>
                <a:gd fmla="val 0" name="adj2"/>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89" name="Google Shape;2289;p131"/>
            <p:cNvPicPr preferRelativeResize="0"/>
            <p:nvPr/>
          </p:nvPicPr>
          <p:blipFill>
            <a:blip r:embed="rId3">
              <a:alphaModFix/>
            </a:blip>
            <a:stretch>
              <a:fillRect/>
            </a:stretch>
          </p:blipFill>
          <p:spPr>
            <a:xfrm>
              <a:off x="1625299" y="3023278"/>
              <a:ext cx="414900" cy="438466"/>
            </a:xfrm>
            <a:prstGeom prst="rect">
              <a:avLst/>
            </a:prstGeom>
            <a:noFill/>
            <a:ln>
              <a:noFill/>
            </a:ln>
          </p:spPr>
        </p:pic>
        <p:sp>
          <p:nvSpPr>
            <p:cNvPr id="2290" name="Google Shape;2290;p131"/>
            <p:cNvSpPr/>
            <p:nvPr/>
          </p:nvSpPr>
          <p:spPr>
            <a:xfrm>
              <a:off x="1367000" y="2760430"/>
              <a:ext cx="9315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Container</a:t>
              </a:r>
              <a:endParaRPr sz="1500">
                <a:solidFill>
                  <a:schemeClr val="dk1"/>
                </a:solidFill>
                <a:latin typeface="Red Hat Display Medium"/>
                <a:ea typeface="Red Hat Display Medium"/>
                <a:cs typeface="Red Hat Display Medium"/>
                <a:sym typeface="Red Hat Display Medium"/>
              </a:endParaRPr>
            </a:p>
          </p:txBody>
        </p:sp>
      </p:grpSp>
      <p:pic>
        <p:nvPicPr>
          <p:cNvPr id="2291" name="Google Shape;2291;p131"/>
          <p:cNvPicPr preferRelativeResize="0"/>
          <p:nvPr/>
        </p:nvPicPr>
        <p:blipFill>
          <a:blip r:embed="rId4">
            <a:alphaModFix/>
          </a:blip>
          <a:stretch>
            <a:fillRect/>
          </a:stretch>
        </p:blipFill>
        <p:spPr>
          <a:xfrm>
            <a:off x="4988972" y="5494700"/>
            <a:ext cx="2292491" cy="426367"/>
          </a:xfrm>
          <a:prstGeom prst="rect">
            <a:avLst/>
          </a:prstGeom>
          <a:noFill/>
          <a:ln>
            <a:noFill/>
          </a:ln>
        </p:spPr>
      </p:pic>
      <p:grpSp>
        <p:nvGrpSpPr>
          <p:cNvPr id="2292" name="Google Shape;2292;p131"/>
          <p:cNvGrpSpPr/>
          <p:nvPr/>
        </p:nvGrpSpPr>
        <p:grpSpPr>
          <a:xfrm>
            <a:off x="3457611" y="2174054"/>
            <a:ext cx="2064748" cy="1317149"/>
            <a:chOff x="2661101" y="1706600"/>
            <a:chExt cx="1548600" cy="957300"/>
          </a:xfrm>
        </p:grpSpPr>
        <p:sp>
          <p:nvSpPr>
            <p:cNvPr id="2293" name="Google Shape;2293;p131"/>
            <p:cNvSpPr/>
            <p:nvPr/>
          </p:nvSpPr>
          <p:spPr>
            <a:xfrm>
              <a:off x="2661101" y="1706600"/>
              <a:ext cx="1548600" cy="957300"/>
            </a:xfrm>
            <a:prstGeom prst="round2SameRect">
              <a:avLst>
                <a:gd fmla="val 0" name="adj1"/>
                <a:gd fmla="val 0" name="adj2"/>
              </a:avLst>
            </a:prstGeom>
            <a:solidFill>
              <a:schemeClr val="lt1"/>
            </a:solidFill>
            <a:ln cap="flat" cmpd="sng" w="19050">
              <a:solidFill>
                <a:srgbClr val="0089D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294" name="Google Shape;2294;p131"/>
            <p:cNvSpPr/>
            <p:nvPr/>
          </p:nvSpPr>
          <p:spPr>
            <a:xfrm>
              <a:off x="2737650" y="1855250"/>
              <a:ext cx="13959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Docker-Compose</a:t>
              </a:r>
              <a:endParaRPr sz="1500">
                <a:solidFill>
                  <a:schemeClr val="dk1"/>
                </a:solidFill>
                <a:latin typeface="Red Hat Display Medium"/>
                <a:ea typeface="Red Hat Display Medium"/>
                <a:cs typeface="Red Hat Display Medium"/>
                <a:sym typeface="Red Hat Display Medium"/>
              </a:endParaRPr>
            </a:p>
          </p:txBody>
        </p:sp>
        <p:pic>
          <p:nvPicPr>
            <p:cNvPr id="2295" name="Google Shape;2295;p131"/>
            <p:cNvPicPr preferRelativeResize="0"/>
            <p:nvPr/>
          </p:nvPicPr>
          <p:blipFill>
            <a:blip r:embed="rId3">
              <a:alphaModFix/>
            </a:blip>
            <a:stretch>
              <a:fillRect/>
            </a:stretch>
          </p:blipFill>
          <p:spPr>
            <a:xfrm>
              <a:off x="3070843" y="2133114"/>
              <a:ext cx="414900" cy="438467"/>
            </a:xfrm>
            <a:prstGeom prst="rect">
              <a:avLst/>
            </a:prstGeom>
            <a:noFill/>
            <a:ln>
              <a:noFill/>
            </a:ln>
          </p:spPr>
        </p:pic>
        <p:pic>
          <p:nvPicPr>
            <p:cNvPr id="2296" name="Google Shape;2296;p131"/>
            <p:cNvPicPr preferRelativeResize="0"/>
            <p:nvPr/>
          </p:nvPicPr>
          <p:blipFill>
            <a:blip r:embed="rId3">
              <a:alphaModFix/>
            </a:blip>
            <a:stretch>
              <a:fillRect/>
            </a:stretch>
          </p:blipFill>
          <p:spPr>
            <a:xfrm>
              <a:off x="3384016" y="2141487"/>
              <a:ext cx="414900" cy="438467"/>
            </a:xfrm>
            <a:prstGeom prst="rect">
              <a:avLst/>
            </a:prstGeom>
            <a:noFill/>
            <a:ln>
              <a:noFill/>
            </a:ln>
          </p:spPr>
        </p:pic>
      </p:grpSp>
      <p:grpSp>
        <p:nvGrpSpPr>
          <p:cNvPr id="2297" name="Google Shape;2297;p131"/>
          <p:cNvGrpSpPr/>
          <p:nvPr/>
        </p:nvGrpSpPr>
        <p:grpSpPr>
          <a:xfrm>
            <a:off x="3457611" y="3624748"/>
            <a:ext cx="2064748" cy="1160371"/>
            <a:chOff x="2661101" y="2858275"/>
            <a:chExt cx="1548600" cy="870300"/>
          </a:xfrm>
        </p:grpSpPr>
        <p:sp>
          <p:nvSpPr>
            <p:cNvPr id="2298" name="Google Shape;2298;p131"/>
            <p:cNvSpPr/>
            <p:nvPr/>
          </p:nvSpPr>
          <p:spPr>
            <a:xfrm>
              <a:off x="2661101" y="2858275"/>
              <a:ext cx="1548600" cy="870300"/>
            </a:xfrm>
            <a:prstGeom prst="round2SameRect">
              <a:avLst>
                <a:gd fmla="val 0" name="adj1"/>
                <a:gd fmla="val 0" name="adj2"/>
              </a:avLst>
            </a:prstGeom>
            <a:solidFill>
              <a:schemeClr val="lt1"/>
            </a:solidFill>
            <a:ln cap="flat" cmpd="sng" w="19050">
              <a:solidFill>
                <a:srgbClr val="99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299" name="Google Shape;2299;p131"/>
            <p:cNvSpPr/>
            <p:nvPr/>
          </p:nvSpPr>
          <p:spPr>
            <a:xfrm>
              <a:off x="3007231" y="2912830"/>
              <a:ext cx="9315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Pod</a:t>
              </a:r>
              <a:endParaRPr sz="1500">
                <a:solidFill>
                  <a:schemeClr val="dk1"/>
                </a:solidFill>
                <a:latin typeface="Red Hat Display Medium"/>
                <a:ea typeface="Red Hat Display Medium"/>
                <a:cs typeface="Red Hat Display Medium"/>
                <a:sym typeface="Red Hat Display Medium"/>
              </a:endParaRPr>
            </a:p>
          </p:txBody>
        </p:sp>
        <p:pic>
          <p:nvPicPr>
            <p:cNvPr id="2300" name="Google Shape;2300;p131"/>
            <p:cNvPicPr preferRelativeResize="0"/>
            <p:nvPr/>
          </p:nvPicPr>
          <p:blipFill>
            <a:blip r:embed="rId3">
              <a:alphaModFix/>
            </a:blip>
            <a:stretch>
              <a:fillRect/>
            </a:stretch>
          </p:blipFill>
          <p:spPr>
            <a:xfrm>
              <a:off x="2918443" y="3171490"/>
              <a:ext cx="414900" cy="438466"/>
            </a:xfrm>
            <a:prstGeom prst="rect">
              <a:avLst/>
            </a:prstGeom>
            <a:noFill/>
            <a:ln>
              <a:noFill/>
            </a:ln>
          </p:spPr>
        </p:pic>
        <p:pic>
          <p:nvPicPr>
            <p:cNvPr id="2301" name="Google Shape;2301;p131"/>
            <p:cNvPicPr preferRelativeResize="0"/>
            <p:nvPr/>
          </p:nvPicPr>
          <p:blipFill>
            <a:blip r:embed="rId3">
              <a:alphaModFix/>
            </a:blip>
            <a:stretch>
              <a:fillRect/>
            </a:stretch>
          </p:blipFill>
          <p:spPr>
            <a:xfrm>
              <a:off x="3231616" y="3179864"/>
              <a:ext cx="414900" cy="438466"/>
            </a:xfrm>
            <a:prstGeom prst="rect">
              <a:avLst/>
            </a:prstGeom>
            <a:noFill/>
            <a:ln>
              <a:noFill/>
            </a:ln>
          </p:spPr>
        </p:pic>
        <p:pic>
          <p:nvPicPr>
            <p:cNvPr id="2302" name="Google Shape;2302;p131"/>
            <p:cNvPicPr preferRelativeResize="0"/>
            <p:nvPr/>
          </p:nvPicPr>
          <p:blipFill>
            <a:blip r:embed="rId3">
              <a:alphaModFix/>
            </a:blip>
            <a:stretch>
              <a:fillRect/>
            </a:stretch>
          </p:blipFill>
          <p:spPr>
            <a:xfrm>
              <a:off x="3536416" y="3179864"/>
              <a:ext cx="414900" cy="438466"/>
            </a:xfrm>
            <a:prstGeom prst="rect">
              <a:avLst/>
            </a:prstGeom>
            <a:noFill/>
            <a:ln>
              <a:noFill/>
            </a:ln>
          </p:spPr>
        </p:pic>
      </p:grpSp>
      <p:sp>
        <p:nvSpPr>
          <p:cNvPr id="2303" name="Google Shape;2303;p131"/>
          <p:cNvSpPr/>
          <p:nvPr/>
        </p:nvSpPr>
        <p:spPr>
          <a:xfrm>
            <a:off x="616767" y="4925967"/>
            <a:ext cx="5108400" cy="415200"/>
          </a:xfrm>
          <a:prstGeom prst="homePlate">
            <a:avLst>
              <a:gd fmla="val 50809" name="adj"/>
            </a:avLst>
          </a:prstGeom>
          <a:solidFill>
            <a:srgbClr val="9900FF"/>
          </a:solidFill>
          <a:ln cap="rnd" cmpd="sng" w="9525">
            <a:solidFill>
              <a:srgbClr val="9900FF"/>
            </a:solidFill>
            <a:prstDash val="solid"/>
            <a:round/>
            <a:headEnd len="sm" w="sm" type="none"/>
            <a:tailEnd len="sm" w="sm" type="none"/>
          </a:ln>
        </p:spPr>
        <p:txBody>
          <a:bodyPr anchorCtr="0" anchor="ctr" bIns="91425" lIns="100582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304" name="Google Shape;2304;p131"/>
          <p:cNvSpPr/>
          <p:nvPr/>
        </p:nvSpPr>
        <p:spPr>
          <a:xfrm>
            <a:off x="899637" y="4971437"/>
            <a:ext cx="45741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ed Hat Display Medium"/>
                <a:ea typeface="Red Hat Display Medium"/>
                <a:cs typeface="Red Hat Display Medium"/>
                <a:sym typeface="Red Hat Display Medium"/>
              </a:rPr>
              <a:t>Podman Engine</a:t>
            </a:r>
            <a:endParaRPr sz="1600">
              <a:solidFill>
                <a:srgbClr val="000000"/>
              </a:solidFill>
              <a:latin typeface="Red Hat Display Medium"/>
              <a:ea typeface="Red Hat Display Medium"/>
              <a:cs typeface="Red Hat Display Medium"/>
              <a:sym typeface="Red Hat Display Medium"/>
            </a:endParaRPr>
          </a:p>
        </p:txBody>
      </p:sp>
      <p:sp>
        <p:nvSpPr>
          <p:cNvPr id="2305" name="Google Shape;2305;p131"/>
          <p:cNvSpPr/>
          <p:nvPr/>
        </p:nvSpPr>
        <p:spPr>
          <a:xfrm>
            <a:off x="6476667" y="2645839"/>
            <a:ext cx="2504700" cy="260100"/>
          </a:xfrm>
          <a:prstGeom prst="rect">
            <a:avLst/>
          </a:prstGeom>
          <a:solidFill>
            <a:srgbClr val="3C6EB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Ingress/Router</a:t>
            </a:r>
            <a:endParaRPr sz="800">
              <a:solidFill>
                <a:srgbClr val="FFFFFF"/>
              </a:solidFill>
              <a:latin typeface="Red Hat Text Medium"/>
              <a:ea typeface="Red Hat Text Medium"/>
              <a:cs typeface="Red Hat Text Medium"/>
              <a:sym typeface="Red Hat Text Medium"/>
            </a:endParaRPr>
          </a:p>
        </p:txBody>
      </p:sp>
      <p:sp>
        <p:nvSpPr>
          <p:cNvPr id="2306" name="Google Shape;2306;p131"/>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pic>
        <p:nvPicPr>
          <p:cNvPr id="2311" name="Google Shape;2311;p132"/>
          <p:cNvPicPr preferRelativeResize="0"/>
          <p:nvPr/>
        </p:nvPicPr>
        <p:blipFill>
          <a:blip r:embed="rId3">
            <a:alphaModFix/>
          </a:blip>
          <a:stretch>
            <a:fillRect/>
          </a:stretch>
        </p:blipFill>
        <p:spPr>
          <a:xfrm>
            <a:off x="6599300" y="1591066"/>
            <a:ext cx="4444667" cy="3081730"/>
          </a:xfrm>
          <a:prstGeom prst="rect">
            <a:avLst/>
          </a:prstGeom>
          <a:noFill/>
          <a:ln>
            <a:noFill/>
          </a:ln>
        </p:spPr>
      </p:pic>
      <p:pic>
        <p:nvPicPr>
          <p:cNvPr id="2312" name="Google Shape;2312;p132"/>
          <p:cNvPicPr preferRelativeResize="0"/>
          <p:nvPr/>
        </p:nvPicPr>
        <p:blipFill>
          <a:blip r:embed="rId4">
            <a:alphaModFix/>
          </a:blip>
          <a:stretch>
            <a:fillRect/>
          </a:stretch>
        </p:blipFill>
        <p:spPr>
          <a:xfrm>
            <a:off x="5415333" y="3381000"/>
            <a:ext cx="4732334" cy="3144866"/>
          </a:xfrm>
          <a:prstGeom prst="rect">
            <a:avLst/>
          </a:prstGeom>
          <a:noFill/>
          <a:ln>
            <a:noFill/>
          </a:ln>
        </p:spPr>
      </p:pic>
      <p:sp>
        <p:nvSpPr>
          <p:cNvPr id="2313" name="Google Shape;2313;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14" name="Google Shape;2314;p132"/>
          <p:cNvSpPr txBox="1"/>
          <p:nvPr>
            <p:ph idx="4294967295" type="subTitle"/>
          </p:nvPr>
        </p:nvSpPr>
        <p:spPr>
          <a:xfrm>
            <a:off x="885025" y="932821"/>
            <a:ext cx="10422000" cy="2739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2700">
                <a:solidFill>
                  <a:schemeClr val="dk1"/>
                </a:solidFill>
                <a:latin typeface="Red Hat Display"/>
                <a:ea typeface="Red Hat Display"/>
                <a:cs typeface="Red Hat Display"/>
                <a:sym typeface="Red Hat Display"/>
              </a:rPr>
              <a:t>Podman Desktop: Kubernetes Integration</a:t>
            </a:r>
            <a:endParaRPr sz="2700">
              <a:solidFill>
                <a:schemeClr val="dk1"/>
              </a:solidFill>
              <a:latin typeface="Red Hat Display"/>
              <a:ea typeface="Red Hat Display"/>
              <a:cs typeface="Red Hat Display"/>
              <a:sym typeface="Red Hat Display"/>
            </a:endParaRPr>
          </a:p>
        </p:txBody>
      </p:sp>
      <p:sp>
        <p:nvSpPr>
          <p:cNvPr id="2315" name="Google Shape;2315;p132"/>
          <p:cNvSpPr txBox="1"/>
          <p:nvPr/>
        </p:nvSpPr>
        <p:spPr>
          <a:xfrm>
            <a:off x="304967" y="1790500"/>
            <a:ext cx="4516800" cy="3648300"/>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110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Easily move from containers to Kubernetes through the Kubernetes UI for Deployments, Services, and Ingress &amp; Routes</a:t>
            </a:r>
            <a:endParaRPr sz="1500">
              <a:solidFill>
                <a:schemeClr val="dk1"/>
              </a:solidFill>
              <a:latin typeface="Red Hat Display"/>
              <a:ea typeface="Red Hat Display"/>
              <a:cs typeface="Red Hat Display"/>
              <a:sym typeface="Red Hat Display"/>
            </a:endParaRPr>
          </a:p>
          <a:p>
            <a:pPr indent="-311150" lvl="0" marL="457200" rtl="0" algn="l">
              <a:lnSpc>
                <a:spcPct val="15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Create local Kubernetes clusters using </a:t>
            </a:r>
            <a:r>
              <a:rPr lang="en" sz="1500" u="sng">
                <a:solidFill>
                  <a:srgbClr val="892CA0"/>
                </a:solidFill>
                <a:latin typeface="Red Hat Display"/>
                <a:ea typeface="Red Hat Display"/>
                <a:cs typeface="Red Hat Display"/>
                <a:sym typeface="Red Hat Display"/>
                <a:hlinkClick r:id="rId5">
                  <a:extLst>
                    <a:ext uri="{A12FA001-AC4F-418D-AE19-62706E023703}">
                      <ahyp:hlinkClr val="tx"/>
                    </a:ext>
                  </a:extLst>
                </a:hlinkClick>
              </a:rPr>
              <a:t>Kind</a:t>
            </a:r>
            <a:r>
              <a:rPr lang="en" sz="1500">
                <a:solidFill>
                  <a:srgbClr val="892CA0"/>
                </a:solidFill>
                <a:latin typeface="Red Hat Display"/>
                <a:ea typeface="Red Hat Display"/>
                <a:cs typeface="Red Hat Display"/>
                <a:sym typeface="Red Hat Display"/>
              </a:rPr>
              <a:t> </a:t>
            </a:r>
            <a:r>
              <a:rPr lang="en" sz="1500">
                <a:solidFill>
                  <a:schemeClr val="dk1"/>
                </a:solidFill>
                <a:latin typeface="Red Hat Display"/>
                <a:ea typeface="Red Hat Display"/>
                <a:cs typeface="Red Hat Display"/>
                <a:sym typeface="Red Hat Display"/>
              </a:rPr>
              <a:t>or </a:t>
            </a:r>
            <a:r>
              <a:rPr lang="en" sz="1500" u="sng">
                <a:solidFill>
                  <a:srgbClr val="892CA0"/>
                </a:solidFill>
                <a:latin typeface="Red Hat Display"/>
                <a:ea typeface="Red Hat Display"/>
                <a:cs typeface="Red Hat Display"/>
                <a:sym typeface="Red Hat Display"/>
                <a:hlinkClick r:id="rId6">
                  <a:extLst>
                    <a:ext uri="{A12FA001-AC4F-418D-AE19-62706E023703}">
                      <ahyp:hlinkClr val="tx"/>
                    </a:ext>
                  </a:extLst>
                </a:hlinkClick>
              </a:rPr>
              <a:t>Minikube</a:t>
            </a:r>
            <a:r>
              <a:rPr lang="en" sz="1500">
                <a:solidFill>
                  <a:srgbClr val="892CA0"/>
                </a:solidFill>
                <a:latin typeface="Red Hat Display"/>
                <a:ea typeface="Red Hat Display"/>
                <a:cs typeface="Red Hat Display"/>
                <a:sym typeface="Red Hat Display"/>
              </a:rPr>
              <a:t> </a:t>
            </a:r>
            <a:r>
              <a:rPr lang="en" sz="1500">
                <a:solidFill>
                  <a:schemeClr val="dk1"/>
                </a:solidFill>
                <a:latin typeface="Red Hat Display"/>
                <a:ea typeface="Red Hat Display"/>
                <a:cs typeface="Red Hat Display"/>
                <a:sym typeface="Red Hat Display"/>
              </a:rPr>
              <a:t>for local development and testing</a:t>
            </a:r>
            <a:endParaRPr sz="1500">
              <a:solidFill>
                <a:schemeClr val="dk1"/>
              </a:solidFill>
              <a:latin typeface="Red Hat Display"/>
              <a:ea typeface="Red Hat Display"/>
              <a:cs typeface="Red Hat Display"/>
              <a:sym typeface="Red Hat Display"/>
            </a:endParaRPr>
          </a:p>
          <a:p>
            <a:pPr indent="-311150" lvl="1" marL="914400" rtl="0" algn="l">
              <a:lnSpc>
                <a:spcPct val="150000"/>
              </a:lnSpc>
              <a:spcBef>
                <a:spcPts val="0"/>
              </a:spcBef>
              <a:spcAft>
                <a:spcPts val="0"/>
              </a:spcAft>
              <a:buClr>
                <a:srgbClr val="5300C6"/>
              </a:buClr>
              <a:buSzPts val="1500"/>
              <a:buFont typeface="Red Hat Display"/>
              <a:buChar char="○"/>
            </a:pPr>
            <a:r>
              <a:rPr lang="en" sz="1500">
                <a:solidFill>
                  <a:schemeClr val="dk1"/>
                </a:solidFill>
                <a:latin typeface="Red Hat Display"/>
                <a:ea typeface="Red Hat Display"/>
                <a:cs typeface="Red Hat Display"/>
                <a:sym typeface="Red Hat Display"/>
              </a:rPr>
              <a:t>Easily push images from Podman Desktop to your clusters</a:t>
            </a:r>
            <a:endParaRPr sz="1500">
              <a:solidFill>
                <a:schemeClr val="dk1"/>
              </a:solidFill>
              <a:latin typeface="Red Hat Display"/>
              <a:ea typeface="Red Hat Display"/>
              <a:cs typeface="Red Hat Display"/>
              <a:sym typeface="Red Hat Display"/>
            </a:endParaRPr>
          </a:p>
          <a:p>
            <a:pPr indent="-311150" lvl="0" marL="457200" rtl="0" algn="l">
              <a:lnSpc>
                <a:spcPct val="15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View and select your current Kubernetes context in the Podman Desktop tray for deployment</a:t>
            </a:r>
            <a:endParaRPr sz="1500">
              <a:solidFill>
                <a:schemeClr val="dk1"/>
              </a:solidFill>
              <a:latin typeface="Red Hat Display"/>
              <a:ea typeface="Red Hat Display"/>
              <a:cs typeface="Red Hat Display"/>
              <a:sym typeface="Red Hat Display"/>
            </a:endParaRPr>
          </a:p>
          <a:p>
            <a:pPr indent="-311150" lvl="0" marL="457200" rtl="0" algn="l">
              <a:lnSpc>
                <a:spcPct val="150000"/>
              </a:lnSpc>
              <a:spcBef>
                <a:spcPts val="0"/>
              </a:spcBef>
              <a:spcAft>
                <a:spcPts val="0"/>
              </a:spcAft>
              <a:buClr>
                <a:srgbClr val="892CA0"/>
              </a:buClr>
              <a:buSzPts val="1500"/>
              <a:buFont typeface="Red Hat Display"/>
              <a:buChar char="➤"/>
            </a:pPr>
            <a:r>
              <a:rPr lang="en" sz="1500">
                <a:latin typeface="Red Hat Display"/>
                <a:ea typeface="Red Hat Display"/>
                <a:cs typeface="Red Hat Display"/>
                <a:sym typeface="Red Hat Display"/>
              </a:rPr>
              <a:t>Automatically expose services locally &amp; create routes to your applications (with OpenShift)</a:t>
            </a:r>
            <a:endParaRPr sz="1500">
              <a:latin typeface="Red Hat Display"/>
              <a:ea typeface="Red Hat Display"/>
              <a:cs typeface="Red Hat Display"/>
              <a:sym typeface="Red Hat Display"/>
            </a:endParaRPr>
          </a:p>
        </p:txBody>
      </p:sp>
      <p:pic>
        <p:nvPicPr>
          <p:cNvPr id="2316" name="Google Shape;2316;p132"/>
          <p:cNvPicPr preferRelativeResize="0"/>
          <p:nvPr/>
        </p:nvPicPr>
        <p:blipFill>
          <a:blip r:embed="rId7">
            <a:alphaModFix/>
          </a:blip>
          <a:stretch>
            <a:fillRect/>
          </a:stretch>
        </p:blipFill>
        <p:spPr>
          <a:xfrm>
            <a:off x="8655601" y="2972801"/>
            <a:ext cx="4535767" cy="31448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latin typeface="Red Hat Text Medium"/>
                <a:ea typeface="Red Hat Text Medium"/>
                <a:cs typeface="Red Hat Text Medium"/>
                <a:sym typeface="Red Hat Text Medium"/>
              </a:rPr>
              <a:t>‹#›</a:t>
            </a:fld>
            <a:endParaRPr>
              <a:solidFill>
                <a:schemeClr val="dk1"/>
              </a:solidFill>
              <a:latin typeface="Red Hat Text Medium"/>
              <a:ea typeface="Red Hat Text Medium"/>
              <a:cs typeface="Red Hat Text Medium"/>
              <a:sym typeface="Red Hat Text Medium"/>
            </a:endParaRPr>
          </a:p>
        </p:txBody>
      </p:sp>
      <p:sp>
        <p:nvSpPr>
          <p:cNvPr id="2322" name="Google Shape;2322;p133"/>
          <p:cNvSpPr txBox="1"/>
          <p:nvPr>
            <p:ph idx="4294967295" type="subTitle"/>
          </p:nvPr>
        </p:nvSpPr>
        <p:spPr>
          <a:xfrm>
            <a:off x="885025" y="932821"/>
            <a:ext cx="10422000" cy="2739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2700">
                <a:solidFill>
                  <a:schemeClr val="dk1"/>
                </a:solidFill>
                <a:latin typeface="Red Hat Display"/>
                <a:ea typeface="Red Hat Display"/>
                <a:cs typeface="Red Hat Display"/>
                <a:sym typeface="Red Hat Display"/>
              </a:rPr>
              <a:t>Podman </a:t>
            </a:r>
            <a:r>
              <a:rPr lang="en" sz="2700">
                <a:solidFill>
                  <a:schemeClr val="dk1"/>
                </a:solidFill>
              </a:rPr>
              <a:t>Kube Capabilities</a:t>
            </a:r>
            <a:endParaRPr sz="2700">
              <a:solidFill>
                <a:schemeClr val="dk1"/>
              </a:solidFill>
              <a:latin typeface="Red Hat Display"/>
              <a:ea typeface="Red Hat Display"/>
              <a:cs typeface="Red Hat Display"/>
              <a:sym typeface="Red Hat Display"/>
            </a:endParaRPr>
          </a:p>
          <a:p>
            <a:pPr indent="0" lvl="0" marL="0" rtl="0" algn="l">
              <a:lnSpc>
                <a:spcPct val="140000"/>
              </a:lnSpc>
              <a:spcBef>
                <a:spcPts val="500"/>
              </a:spcBef>
              <a:spcAft>
                <a:spcPts val="500"/>
              </a:spcAft>
              <a:buNone/>
            </a:pPr>
            <a:r>
              <a:t/>
            </a:r>
            <a:endParaRPr sz="2700">
              <a:solidFill>
                <a:schemeClr val="dk1"/>
              </a:solidFill>
              <a:latin typeface="Red Hat Display"/>
              <a:ea typeface="Red Hat Display"/>
              <a:cs typeface="Red Hat Display"/>
              <a:sym typeface="Red Hat Display"/>
            </a:endParaRPr>
          </a:p>
        </p:txBody>
      </p:sp>
      <p:sp>
        <p:nvSpPr>
          <p:cNvPr id="2323" name="Google Shape;2323;p133"/>
          <p:cNvSpPr txBox="1"/>
          <p:nvPr/>
        </p:nvSpPr>
        <p:spPr>
          <a:xfrm>
            <a:off x="341767" y="1864000"/>
            <a:ext cx="4741500" cy="3648300"/>
          </a:xfrm>
          <a:prstGeom prst="rect">
            <a:avLst/>
          </a:prstGeom>
          <a:noFill/>
          <a:ln>
            <a:noFill/>
          </a:ln>
        </p:spPr>
        <p:txBody>
          <a:bodyPr anchorCtr="0" anchor="t" bIns="0" lIns="0" spcFirstLastPara="1" rIns="0" wrap="square" tIns="0">
            <a:noAutofit/>
          </a:bodyPr>
          <a:lstStyle/>
          <a:p>
            <a:pPr indent="-311150" lvl="0" marL="457200" rtl="0" algn="l">
              <a:lnSpc>
                <a:spcPct val="200000"/>
              </a:lnSpc>
              <a:spcBef>
                <a:spcPts val="110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Create and start Pods with Podman</a:t>
            </a:r>
            <a:endParaRPr sz="1500">
              <a:solidFill>
                <a:schemeClr val="dk1"/>
              </a:solidFill>
              <a:latin typeface="Red Hat Display"/>
              <a:ea typeface="Red Hat Display"/>
              <a:cs typeface="Red Hat Display"/>
              <a:sym typeface="Red Hat Display"/>
            </a:endParaRPr>
          </a:p>
          <a:p>
            <a:pPr indent="-311150" lvl="0" marL="457200" rtl="0" algn="l">
              <a:lnSpc>
                <a:spcPct val="20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Select containers to run as a Pod</a:t>
            </a:r>
            <a:endParaRPr sz="1500">
              <a:solidFill>
                <a:schemeClr val="dk1"/>
              </a:solidFill>
              <a:latin typeface="Red Hat Display"/>
              <a:ea typeface="Red Hat Display"/>
              <a:cs typeface="Red Hat Display"/>
              <a:sym typeface="Red Hat Display"/>
            </a:endParaRPr>
          </a:p>
          <a:p>
            <a:pPr indent="-311150" lvl="0" marL="457200" rtl="0" algn="l">
              <a:lnSpc>
                <a:spcPct val="20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Play Kubernetes YAML locally without Kubernetes</a:t>
            </a:r>
            <a:endParaRPr sz="1500">
              <a:solidFill>
                <a:schemeClr val="dk1"/>
              </a:solidFill>
              <a:latin typeface="Red Hat Display"/>
              <a:ea typeface="Red Hat Display"/>
              <a:cs typeface="Red Hat Display"/>
              <a:sym typeface="Red Hat Display"/>
            </a:endParaRPr>
          </a:p>
          <a:p>
            <a:pPr indent="-311150" lvl="0" marL="457200" rtl="0" algn="l">
              <a:lnSpc>
                <a:spcPct val="200000"/>
              </a:lnSpc>
              <a:spcBef>
                <a:spcPts val="0"/>
              </a:spcBef>
              <a:spcAft>
                <a:spcPts val="0"/>
              </a:spcAft>
              <a:buClr>
                <a:srgbClr val="892CA0"/>
              </a:buClr>
              <a:buSzPts val="1500"/>
              <a:buFont typeface="Red Hat Display"/>
              <a:buChar char="➤"/>
            </a:pPr>
            <a:r>
              <a:rPr lang="en" sz="1500">
                <a:latin typeface="Red Hat Display"/>
                <a:ea typeface="Red Hat Display"/>
                <a:cs typeface="Red Hat Display"/>
                <a:sym typeface="Red Hat Display"/>
              </a:rPr>
              <a:t>Generate Kubernetes YAML from Pods</a:t>
            </a:r>
            <a:endParaRPr sz="1500">
              <a:latin typeface="Red Hat Display"/>
              <a:ea typeface="Red Hat Display"/>
              <a:cs typeface="Red Hat Display"/>
              <a:sym typeface="Red Hat Display"/>
            </a:endParaRPr>
          </a:p>
          <a:p>
            <a:pPr indent="0" lvl="0" marL="0" rtl="0" algn="l">
              <a:lnSpc>
                <a:spcPct val="200000"/>
              </a:lnSpc>
              <a:spcBef>
                <a:spcPts val="1100"/>
              </a:spcBef>
              <a:spcAft>
                <a:spcPts val="1100"/>
              </a:spcAft>
              <a:buNone/>
            </a:pPr>
            <a:r>
              <a:t/>
            </a:r>
            <a:endParaRPr sz="1500">
              <a:latin typeface="Red Hat Display"/>
              <a:ea typeface="Red Hat Display"/>
              <a:cs typeface="Red Hat Display"/>
              <a:sym typeface="Red Hat Display"/>
            </a:endParaRPr>
          </a:p>
        </p:txBody>
      </p:sp>
      <p:pic>
        <p:nvPicPr>
          <p:cNvPr id="2324" name="Google Shape;2324;p133"/>
          <p:cNvPicPr preferRelativeResize="0"/>
          <p:nvPr/>
        </p:nvPicPr>
        <p:blipFill>
          <a:blip r:embed="rId3">
            <a:alphaModFix/>
          </a:blip>
          <a:stretch>
            <a:fillRect/>
          </a:stretch>
        </p:blipFill>
        <p:spPr>
          <a:xfrm>
            <a:off x="4834775" y="1405339"/>
            <a:ext cx="5757051" cy="4230634"/>
          </a:xfrm>
          <a:prstGeom prst="rect">
            <a:avLst/>
          </a:prstGeom>
          <a:noFill/>
          <a:ln>
            <a:noFill/>
          </a:ln>
        </p:spPr>
      </p:pic>
      <p:pic>
        <p:nvPicPr>
          <p:cNvPr id="2325" name="Google Shape;2325;p133"/>
          <p:cNvPicPr preferRelativeResize="0"/>
          <p:nvPr/>
        </p:nvPicPr>
        <p:blipFill rotWithShape="1">
          <a:blip r:embed="rId4">
            <a:alphaModFix/>
          </a:blip>
          <a:srcRect b="661" l="0" r="0" t="651"/>
          <a:stretch/>
        </p:blipFill>
        <p:spPr>
          <a:xfrm>
            <a:off x="7133850" y="2521250"/>
            <a:ext cx="4964603" cy="3648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34"/>
          <p:cNvSpPr txBox="1"/>
          <p:nvPr>
            <p:ph type="title"/>
          </p:nvPr>
        </p:nvSpPr>
        <p:spPr>
          <a:xfrm>
            <a:off x="2899375" y="1921175"/>
            <a:ext cx="6167100" cy="3080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Free, Open and Extensible</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Clr>
                <a:schemeClr val="dk1"/>
              </a:buClr>
              <a:buSzPts val="1100"/>
              <a:buFont typeface="Arial"/>
              <a:buNone/>
            </a:pPr>
            <a:r>
              <a:rPr b="1" lang="en" sz="2800"/>
              <a:t>By Default</a:t>
            </a:r>
            <a:endParaRPr sz="2800">
              <a:latin typeface="Red Hat Display Medium"/>
              <a:ea typeface="Red Hat Display Medium"/>
              <a:cs typeface="Red Hat Display Medium"/>
              <a:sym typeface="Red Hat Display Medium"/>
            </a:endParaRPr>
          </a:p>
        </p:txBody>
      </p:sp>
      <p:sp>
        <p:nvSpPr>
          <p:cNvPr id="2331" name="Google Shape;2331;p1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dman Desktop">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